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66" r:id="rId3"/>
    <p:sldId id="257" r:id="rId4"/>
    <p:sldId id="258" r:id="rId5"/>
    <p:sldId id="259" r:id="rId6"/>
    <p:sldId id="260" r:id="rId7"/>
    <p:sldId id="261" r:id="rId8"/>
    <p:sldId id="262" r:id="rId9"/>
    <p:sldId id="263"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6" d="100"/>
          <a:sy n="96" d="100"/>
        </p:scale>
        <p:origin x="1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9DB20-D645-49CE-A87D-BF6DD57825B9}" type="doc">
      <dgm:prSet loTypeId="urn:microsoft.com/office/officeart/2005/8/layout/cycle3" loCatId="cycle" qsTypeId="urn:microsoft.com/office/officeart/2005/8/quickstyle/3d1" qsCatId="3D" csTypeId="urn:microsoft.com/office/officeart/2005/8/colors/colorful5" csCatId="colorful" phldr="1"/>
      <dgm:spPr/>
      <dgm:t>
        <a:bodyPr/>
        <a:lstStyle/>
        <a:p>
          <a:endParaRPr lang="en-IN"/>
        </a:p>
      </dgm:t>
    </dgm:pt>
    <dgm:pt modelId="{5AB44BB4-57B7-4722-87D6-69DC1A59DC54}">
      <dgm:prSet phldrT="[Text]"/>
      <dgm:spPr/>
      <dgm:t>
        <a:bodyPr/>
        <a:lstStyle/>
        <a:p>
          <a:r>
            <a:rPr lang="en-US" b="0" dirty="0"/>
            <a:t>Introduction</a:t>
          </a:r>
          <a:endParaRPr lang="en-IN" b="0" dirty="0"/>
        </a:p>
      </dgm:t>
    </dgm:pt>
    <dgm:pt modelId="{A846CAED-C561-4E3E-802B-8716CE574EC2}" type="parTrans" cxnId="{2E832A33-D886-4A99-A64E-1717F65329A2}">
      <dgm:prSet/>
      <dgm:spPr/>
      <dgm:t>
        <a:bodyPr/>
        <a:lstStyle/>
        <a:p>
          <a:endParaRPr lang="en-IN"/>
        </a:p>
      </dgm:t>
    </dgm:pt>
    <dgm:pt modelId="{3BF531BE-7C93-4EB7-AFEA-EC938F901565}" type="sibTrans" cxnId="{2E832A33-D886-4A99-A64E-1717F65329A2}">
      <dgm:prSet/>
      <dgm:spPr/>
      <dgm:t>
        <a:bodyPr/>
        <a:lstStyle/>
        <a:p>
          <a:endParaRPr lang="en-IN"/>
        </a:p>
      </dgm:t>
    </dgm:pt>
    <dgm:pt modelId="{E45103F4-F48F-4D86-95FD-6CF4584F7141}">
      <dgm:prSet phldrT="[Text]"/>
      <dgm:spPr/>
      <dgm:t>
        <a:bodyPr/>
        <a:lstStyle/>
        <a:p>
          <a:r>
            <a:rPr lang="en-US" b="0"/>
            <a:t>Background</a:t>
          </a:r>
          <a:endParaRPr lang="en-IN" b="0" dirty="0"/>
        </a:p>
      </dgm:t>
    </dgm:pt>
    <dgm:pt modelId="{019A35BF-5E07-41AB-8B5E-D3AF99DADC0F}" type="parTrans" cxnId="{4F1E4F5D-027B-45B6-82B2-F7B8A38F98DC}">
      <dgm:prSet/>
      <dgm:spPr/>
      <dgm:t>
        <a:bodyPr/>
        <a:lstStyle/>
        <a:p>
          <a:endParaRPr lang="en-IN"/>
        </a:p>
      </dgm:t>
    </dgm:pt>
    <dgm:pt modelId="{E210F67C-6D6C-42FD-9A64-D8FB43773207}" type="sibTrans" cxnId="{4F1E4F5D-027B-45B6-82B2-F7B8A38F98DC}">
      <dgm:prSet/>
      <dgm:spPr/>
      <dgm:t>
        <a:bodyPr/>
        <a:lstStyle/>
        <a:p>
          <a:endParaRPr lang="en-IN"/>
        </a:p>
      </dgm:t>
    </dgm:pt>
    <dgm:pt modelId="{3CC6AAEB-1A75-4CC7-A0EF-9D7E8CC58035}">
      <dgm:prSet phldrT="[Text]"/>
      <dgm:spPr/>
      <dgm:t>
        <a:bodyPr/>
        <a:lstStyle/>
        <a:p>
          <a:r>
            <a:rPr lang="en-US" b="0" dirty="0"/>
            <a:t>Conclusions </a:t>
          </a:r>
          <a:endParaRPr lang="en-IN" b="0" dirty="0"/>
        </a:p>
      </dgm:t>
    </dgm:pt>
    <dgm:pt modelId="{C1CC8801-7C89-4378-B516-04F0BC982EE8}" type="parTrans" cxnId="{86B0839F-8738-41CA-A338-647462A03A9C}">
      <dgm:prSet/>
      <dgm:spPr/>
      <dgm:t>
        <a:bodyPr/>
        <a:lstStyle/>
        <a:p>
          <a:endParaRPr lang="en-IN"/>
        </a:p>
      </dgm:t>
    </dgm:pt>
    <dgm:pt modelId="{CC3D512C-55A4-46A2-A82C-AB9B37C45D08}" type="sibTrans" cxnId="{86B0839F-8738-41CA-A338-647462A03A9C}">
      <dgm:prSet/>
      <dgm:spPr/>
      <dgm:t>
        <a:bodyPr/>
        <a:lstStyle/>
        <a:p>
          <a:endParaRPr lang="en-IN"/>
        </a:p>
      </dgm:t>
    </dgm:pt>
    <dgm:pt modelId="{FF212F33-A923-47BE-993A-63CA0E0E1237}">
      <dgm:prSet phldrT="[Text]"/>
      <dgm:spPr/>
      <dgm:t>
        <a:bodyPr/>
        <a:lstStyle/>
        <a:p>
          <a:r>
            <a:rPr lang="en-US" b="0" dirty="0"/>
            <a:t>TimeLine</a:t>
          </a:r>
          <a:endParaRPr lang="en-IN" b="0" dirty="0"/>
        </a:p>
      </dgm:t>
    </dgm:pt>
    <dgm:pt modelId="{2542B6F3-B343-4530-A0DC-72076EE392DA}" type="parTrans" cxnId="{75AEEA46-10CC-4805-8512-CC2DBF296A78}">
      <dgm:prSet/>
      <dgm:spPr/>
      <dgm:t>
        <a:bodyPr/>
        <a:lstStyle/>
        <a:p>
          <a:endParaRPr lang="en-IN"/>
        </a:p>
      </dgm:t>
    </dgm:pt>
    <dgm:pt modelId="{32C60FBC-8863-4FC1-B241-2C49D96BF880}" type="sibTrans" cxnId="{75AEEA46-10CC-4805-8512-CC2DBF296A78}">
      <dgm:prSet/>
      <dgm:spPr/>
      <dgm:t>
        <a:bodyPr/>
        <a:lstStyle/>
        <a:p>
          <a:endParaRPr lang="en-IN"/>
        </a:p>
      </dgm:t>
    </dgm:pt>
    <dgm:pt modelId="{86C18574-C6C1-4693-B7C8-67C68FA1AA36}">
      <dgm:prSet phldrT="[Text]"/>
      <dgm:spPr/>
      <dgm:t>
        <a:bodyPr/>
        <a:lstStyle/>
        <a:p>
          <a:r>
            <a:rPr lang="en-US" b="0" dirty="0"/>
            <a:t>Methodology</a:t>
          </a:r>
          <a:endParaRPr lang="en-IN" b="0" dirty="0"/>
        </a:p>
      </dgm:t>
    </dgm:pt>
    <dgm:pt modelId="{51911AE7-6613-4740-9FFC-8C40CA96DEDE}" type="sibTrans" cxnId="{FA11414B-9754-42EC-A9E1-463CA9EF3C9B}">
      <dgm:prSet/>
      <dgm:spPr/>
      <dgm:t>
        <a:bodyPr/>
        <a:lstStyle/>
        <a:p>
          <a:endParaRPr lang="en-IN"/>
        </a:p>
      </dgm:t>
    </dgm:pt>
    <dgm:pt modelId="{C6135585-0BEA-482B-90E0-5A1804627B26}" type="parTrans" cxnId="{FA11414B-9754-42EC-A9E1-463CA9EF3C9B}">
      <dgm:prSet/>
      <dgm:spPr/>
      <dgm:t>
        <a:bodyPr/>
        <a:lstStyle/>
        <a:p>
          <a:endParaRPr lang="en-IN"/>
        </a:p>
      </dgm:t>
    </dgm:pt>
    <dgm:pt modelId="{3FF48B58-D0F9-4395-B238-BDC57D2A781C}">
      <dgm:prSet phldrT="[Text]"/>
      <dgm:spPr/>
      <dgm:t>
        <a:bodyPr/>
        <a:lstStyle/>
        <a:p>
          <a:r>
            <a:rPr lang="en-US" b="0" dirty="0"/>
            <a:t>Purposed modification</a:t>
          </a:r>
          <a:endParaRPr lang="en-IN" b="0" dirty="0"/>
        </a:p>
      </dgm:t>
    </dgm:pt>
    <dgm:pt modelId="{8FDCF584-B361-4C10-83AE-716E15229828}" type="parTrans" cxnId="{4F70D3ED-8092-4D94-912C-C496D13104C4}">
      <dgm:prSet/>
      <dgm:spPr/>
      <dgm:t>
        <a:bodyPr/>
        <a:lstStyle/>
        <a:p>
          <a:endParaRPr lang="en-IN"/>
        </a:p>
      </dgm:t>
    </dgm:pt>
    <dgm:pt modelId="{B1E939C6-71A9-4808-A1E3-88682ECBA9C5}" type="sibTrans" cxnId="{4F70D3ED-8092-4D94-912C-C496D13104C4}">
      <dgm:prSet/>
      <dgm:spPr/>
      <dgm:t>
        <a:bodyPr/>
        <a:lstStyle/>
        <a:p>
          <a:endParaRPr lang="en-IN"/>
        </a:p>
      </dgm:t>
    </dgm:pt>
    <dgm:pt modelId="{18A0530B-98CF-4236-B6E8-BB9D01AACED1}">
      <dgm:prSet phldrT="[Text]"/>
      <dgm:spPr/>
      <dgm:t>
        <a:bodyPr/>
        <a:lstStyle/>
        <a:p>
          <a:r>
            <a:rPr lang="en-US" b="0" dirty="0"/>
            <a:t>Resources</a:t>
          </a:r>
          <a:endParaRPr lang="en-IN" b="0" dirty="0"/>
        </a:p>
      </dgm:t>
    </dgm:pt>
    <dgm:pt modelId="{2F682302-1009-4B61-8524-386E76219241}" type="parTrans" cxnId="{9309A038-6FDC-4359-9234-1584C1CB0F6E}">
      <dgm:prSet/>
      <dgm:spPr/>
      <dgm:t>
        <a:bodyPr/>
        <a:lstStyle/>
        <a:p>
          <a:endParaRPr lang="en-IN"/>
        </a:p>
      </dgm:t>
    </dgm:pt>
    <dgm:pt modelId="{52BE0FF0-1F41-4FC1-807C-DDD4CCACFAEB}" type="sibTrans" cxnId="{9309A038-6FDC-4359-9234-1584C1CB0F6E}">
      <dgm:prSet/>
      <dgm:spPr/>
      <dgm:t>
        <a:bodyPr/>
        <a:lstStyle/>
        <a:p>
          <a:endParaRPr lang="en-IN"/>
        </a:p>
      </dgm:t>
    </dgm:pt>
    <dgm:pt modelId="{3E6258A4-0493-4C9E-92DD-839647A62D0E}">
      <dgm:prSet phldrT="[Text]"/>
      <dgm:spPr/>
      <dgm:t>
        <a:bodyPr/>
        <a:lstStyle/>
        <a:p>
          <a:r>
            <a:rPr lang="en-US" b="0" dirty="0"/>
            <a:t>Evaluations </a:t>
          </a:r>
          <a:endParaRPr lang="en-IN" b="0" dirty="0"/>
        </a:p>
      </dgm:t>
    </dgm:pt>
    <dgm:pt modelId="{4B955402-B2C8-4301-9F71-5576A92BA460}" type="parTrans" cxnId="{50888828-3122-4725-8FC0-D65CC28EBE83}">
      <dgm:prSet/>
      <dgm:spPr/>
      <dgm:t>
        <a:bodyPr/>
        <a:lstStyle/>
        <a:p>
          <a:endParaRPr lang="en-IN"/>
        </a:p>
      </dgm:t>
    </dgm:pt>
    <dgm:pt modelId="{0C379FC3-90DD-47C5-B739-6A632DE4D39E}" type="sibTrans" cxnId="{50888828-3122-4725-8FC0-D65CC28EBE83}">
      <dgm:prSet/>
      <dgm:spPr/>
      <dgm:t>
        <a:bodyPr/>
        <a:lstStyle/>
        <a:p>
          <a:endParaRPr lang="en-IN"/>
        </a:p>
      </dgm:t>
    </dgm:pt>
    <dgm:pt modelId="{29327E3A-48FC-4356-990D-6F02D6700A06}" type="pres">
      <dgm:prSet presAssocID="{C179DB20-D645-49CE-A87D-BF6DD57825B9}" presName="Name0" presStyleCnt="0">
        <dgm:presLayoutVars>
          <dgm:dir/>
          <dgm:resizeHandles val="exact"/>
        </dgm:presLayoutVars>
      </dgm:prSet>
      <dgm:spPr/>
    </dgm:pt>
    <dgm:pt modelId="{FECD0EFC-4C6E-449C-8E5A-3CAA3F11FB3A}" type="pres">
      <dgm:prSet presAssocID="{C179DB20-D645-49CE-A87D-BF6DD57825B9}" presName="cycle" presStyleCnt="0"/>
      <dgm:spPr/>
    </dgm:pt>
    <dgm:pt modelId="{453A5A8E-4B2F-4529-8A9C-883D6F953FF6}" type="pres">
      <dgm:prSet presAssocID="{5AB44BB4-57B7-4722-87D6-69DC1A59DC54}" presName="nodeFirstNode" presStyleLbl="node1" presStyleIdx="0" presStyleCnt="8">
        <dgm:presLayoutVars>
          <dgm:bulletEnabled val="1"/>
        </dgm:presLayoutVars>
      </dgm:prSet>
      <dgm:spPr/>
    </dgm:pt>
    <dgm:pt modelId="{37E41AC0-250C-4904-9A4A-EF084BC2C30C}" type="pres">
      <dgm:prSet presAssocID="{3BF531BE-7C93-4EB7-AFEA-EC938F901565}" presName="sibTransFirstNode" presStyleLbl="bgShp" presStyleIdx="0" presStyleCnt="1"/>
      <dgm:spPr/>
    </dgm:pt>
    <dgm:pt modelId="{BC18ADB3-CC04-4199-8456-8AA935270AE1}" type="pres">
      <dgm:prSet presAssocID="{E45103F4-F48F-4D86-95FD-6CF4584F7141}" presName="nodeFollowingNodes" presStyleLbl="node1" presStyleIdx="1" presStyleCnt="8">
        <dgm:presLayoutVars>
          <dgm:bulletEnabled val="1"/>
        </dgm:presLayoutVars>
      </dgm:prSet>
      <dgm:spPr/>
    </dgm:pt>
    <dgm:pt modelId="{ADAD533F-C84E-40DA-AF5C-1D760311F991}" type="pres">
      <dgm:prSet presAssocID="{86C18574-C6C1-4693-B7C8-67C68FA1AA36}" presName="nodeFollowingNodes" presStyleLbl="node1" presStyleIdx="2" presStyleCnt="8">
        <dgm:presLayoutVars>
          <dgm:bulletEnabled val="1"/>
        </dgm:presLayoutVars>
      </dgm:prSet>
      <dgm:spPr/>
    </dgm:pt>
    <dgm:pt modelId="{551185F0-42B4-4241-B01A-4467F58533E7}" type="pres">
      <dgm:prSet presAssocID="{3FF48B58-D0F9-4395-B238-BDC57D2A781C}" presName="nodeFollowingNodes" presStyleLbl="node1" presStyleIdx="3" presStyleCnt="8">
        <dgm:presLayoutVars>
          <dgm:bulletEnabled val="1"/>
        </dgm:presLayoutVars>
      </dgm:prSet>
      <dgm:spPr/>
    </dgm:pt>
    <dgm:pt modelId="{4ECF2E2C-6379-4977-A567-EA7F112C7774}" type="pres">
      <dgm:prSet presAssocID="{18A0530B-98CF-4236-B6E8-BB9D01AACED1}" presName="nodeFollowingNodes" presStyleLbl="node1" presStyleIdx="4" presStyleCnt="8">
        <dgm:presLayoutVars>
          <dgm:bulletEnabled val="1"/>
        </dgm:presLayoutVars>
      </dgm:prSet>
      <dgm:spPr/>
    </dgm:pt>
    <dgm:pt modelId="{C631D85C-A973-4CD4-B249-6F575A59302F}" type="pres">
      <dgm:prSet presAssocID="{FF212F33-A923-47BE-993A-63CA0E0E1237}" presName="nodeFollowingNodes" presStyleLbl="node1" presStyleIdx="5" presStyleCnt="8">
        <dgm:presLayoutVars>
          <dgm:bulletEnabled val="1"/>
        </dgm:presLayoutVars>
      </dgm:prSet>
      <dgm:spPr/>
    </dgm:pt>
    <dgm:pt modelId="{8E2AE3FC-A25A-4D6E-9106-8E939B1D053C}" type="pres">
      <dgm:prSet presAssocID="{3E6258A4-0493-4C9E-92DD-839647A62D0E}" presName="nodeFollowingNodes" presStyleLbl="node1" presStyleIdx="6" presStyleCnt="8">
        <dgm:presLayoutVars>
          <dgm:bulletEnabled val="1"/>
        </dgm:presLayoutVars>
      </dgm:prSet>
      <dgm:spPr/>
    </dgm:pt>
    <dgm:pt modelId="{CBF98AE4-BBE9-4298-8D28-9853D683D0C9}" type="pres">
      <dgm:prSet presAssocID="{3CC6AAEB-1A75-4CC7-A0EF-9D7E8CC58035}" presName="nodeFollowingNodes" presStyleLbl="node1" presStyleIdx="7" presStyleCnt="8">
        <dgm:presLayoutVars>
          <dgm:bulletEnabled val="1"/>
        </dgm:presLayoutVars>
      </dgm:prSet>
      <dgm:spPr/>
    </dgm:pt>
  </dgm:ptLst>
  <dgm:cxnLst>
    <dgm:cxn modelId="{09C9750F-8A28-4D22-8B64-2FDA0C77BEC3}" type="presOf" srcId="{18A0530B-98CF-4236-B6E8-BB9D01AACED1}" destId="{4ECF2E2C-6379-4977-A567-EA7F112C7774}" srcOrd="0" destOrd="0" presId="urn:microsoft.com/office/officeart/2005/8/layout/cycle3"/>
    <dgm:cxn modelId="{50888828-3122-4725-8FC0-D65CC28EBE83}" srcId="{C179DB20-D645-49CE-A87D-BF6DD57825B9}" destId="{3E6258A4-0493-4C9E-92DD-839647A62D0E}" srcOrd="6" destOrd="0" parTransId="{4B955402-B2C8-4301-9F71-5576A92BA460}" sibTransId="{0C379FC3-90DD-47C5-B739-6A632DE4D39E}"/>
    <dgm:cxn modelId="{2E832A33-D886-4A99-A64E-1717F65329A2}" srcId="{C179DB20-D645-49CE-A87D-BF6DD57825B9}" destId="{5AB44BB4-57B7-4722-87D6-69DC1A59DC54}" srcOrd="0" destOrd="0" parTransId="{A846CAED-C561-4E3E-802B-8716CE574EC2}" sibTransId="{3BF531BE-7C93-4EB7-AFEA-EC938F901565}"/>
    <dgm:cxn modelId="{9309A038-6FDC-4359-9234-1584C1CB0F6E}" srcId="{C179DB20-D645-49CE-A87D-BF6DD57825B9}" destId="{18A0530B-98CF-4236-B6E8-BB9D01AACED1}" srcOrd="4" destOrd="0" parTransId="{2F682302-1009-4B61-8524-386E76219241}" sibTransId="{52BE0FF0-1F41-4FC1-807C-DDD4CCACFAEB}"/>
    <dgm:cxn modelId="{4F1E4F5D-027B-45B6-82B2-F7B8A38F98DC}" srcId="{C179DB20-D645-49CE-A87D-BF6DD57825B9}" destId="{E45103F4-F48F-4D86-95FD-6CF4584F7141}" srcOrd="1" destOrd="0" parTransId="{019A35BF-5E07-41AB-8B5E-D3AF99DADC0F}" sibTransId="{E210F67C-6D6C-42FD-9A64-D8FB43773207}"/>
    <dgm:cxn modelId="{75AEEA46-10CC-4805-8512-CC2DBF296A78}" srcId="{C179DB20-D645-49CE-A87D-BF6DD57825B9}" destId="{FF212F33-A923-47BE-993A-63CA0E0E1237}" srcOrd="5" destOrd="0" parTransId="{2542B6F3-B343-4530-A0DC-72076EE392DA}" sibTransId="{32C60FBC-8863-4FC1-B241-2C49D96BF880}"/>
    <dgm:cxn modelId="{FA11414B-9754-42EC-A9E1-463CA9EF3C9B}" srcId="{C179DB20-D645-49CE-A87D-BF6DD57825B9}" destId="{86C18574-C6C1-4693-B7C8-67C68FA1AA36}" srcOrd="2" destOrd="0" parTransId="{C6135585-0BEA-482B-90E0-5A1804627B26}" sibTransId="{51911AE7-6613-4740-9FFC-8C40CA96DEDE}"/>
    <dgm:cxn modelId="{7DAAAA6F-3C93-4ABD-AFDD-B93030D5DA42}" type="presOf" srcId="{3FF48B58-D0F9-4395-B238-BDC57D2A781C}" destId="{551185F0-42B4-4241-B01A-4467F58533E7}" srcOrd="0" destOrd="0" presId="urn:microsoft.com/office/officeart/2005/8/layout/cycle3"/>
    <dgm:cxn modelId="{B5ABD54F-0BC1-429C-8259-199FA5CCB5FE}" type="presOf" srcId="{E45103F4-F48F-4D86-95FD-6CF4584F7141}" destId="{BC18ADB3-CC04-4199-8456-8AA935270AE1}" srcOrd="0" destOrd="0" presId="urn:microsoft.com/office/officeart/2005/8/layout/cycle3"/>
    <dgm:cxn modelId="{86B0839F-8738-41CA-A338-647462A03A9C}" srcId="{C179DB20-D645-49CE-A87D-BF6DD57825B9}" destId="{3CC6AAEB-1A75-4CC7-A0EF-9D7E8CC58035}" srcOrd="7" destOrd="0" parTransId="{C1CC8801-7C89-4378-B516-04F0BC982EE8}" sibTransId="{CC3D512C-55A4-46A2-A82C-AB9B37C45D08}"/>
    <dgm:cxn modelId="{1C1D91BA-6794-4A53-9CE6-55401A1EE4BA}" type="presOf" srcId="{3BF531BE-7C93-4EB7-AFEA-EC938F901565}" destId="{37E41AC0-250C-4904-9A4A-EF084BC2C30C}" srcOrd="0" destOrd="0" presId="urn:microsoft.com/office/officeart/2005/8/layout/cycle3"/>
    <dgm:cxn modelId="{6BEB9BBA-4D8B-47FB-888F-1F7FC21238F0}" type="presOf" srcId="{86C18574-C6C1-4693-B7C8-67C68FA1AA36}" destId="{ADAD533F-C84E-40DA-AF5C-1D760311F991}" srcOrd="0" destOrd="0" presId="urn:microsoft.com/office/officeart/2005/8/layout/cycle3"/>
    <dgm:cxn modelId="{6C2DD8C3-CEB0-4AE0-B322-9ED707376099}" type="presOf" srcId="{3CC6AAEB-1A75-4CC7-A0EF-9D7E8CC58035}" destId="{CBF98AE4-BBE9-4298-8D28-9853D683D0C9}" srcOrd="0" destOrd="0" presId="urn:microsoft.com/office/officeart/2005/8/layout/cycle3"/>
    <dgm:cxn modelId="{18B8DFC6-B12D-4588-8BD6-D55280B23F0F}" type="presOf" srcId="{3E6258A4-0493-4C9E-92DD-839647A62D0E}" destId="{8E2AE3FC-A25A-4D6E-9106-8E939B1D053C}" srcOrd="0" destOrd="0" presId="urn:microsoft.com/office/officeart/2005/8/layout/cycle3"/>
    <dgm:cxn modelId="{DFAF48E7-6433-4A7A-9AF0-1611F9C95680}" type="presOf" srcId="{5AB44BB4-57B7-4722-87D6-69DC1A59DC54}" destId="{453A5A8E-4B2F-4529-8A9C-883D6F953FF6}" srcOrd="0" destOrd="0" presId="urn:microsoft.com/office/officeart/2005/8/layout/cycle3"/>
    <dgm:cxn modelId="{4F70D3ED-8092-4D94-912C-C496D13104C4}" srcId="{C179DB20-D645-49CE-A87D-BF6DD57825B9}" destId="{3FF48B58-D0F9-4395-B238-BDC57D2A781C}" srcOrd="3" destOrd="0" parTransId="{8FDCF584-B361-4C10-83AE-716E15229828}" sibTransId="{B1E939C6-71A9-4808-A1E3-88682ECBA9C5}"/>
    <dgm:cxn modelId="{8F6953F3-650C-446F-988E-DDE3BD269581}" type="presOf" srcId="{FF212F33-A923-47BE-993A-63CA0E0E1237}" destId="{C631D85C-A973-4CD4-B249-6F575A59302F}" srcOrd="0" destOrd="0" presId="urn:microsoft.com/office/officeart/2005/8/layout/cycle3"/>
    <dgm:cxn modelId="{555C47F8-1AEB-41FC-8D4B-5550EF95F4C3}" type="presOf" srcId="{C179DB20-D645-49CE-A87D-BF6DD57825B9}" destId="{29327E3A-48FC-4356-990D-6F02D6700A06}" srcOrd="0" destOrd="0" presId="urn:microsoft.com/office/officeart/2005/8/layout/cycle3"/>
    <dgm:cxn modelId="{17DEFD8E-5DDD-4EC5-AE4C-44C5FCB067CC}" type="presParOf" srcId="{29327E3A-48FC-4356-990D-6F02D6700A06}" destId="{FECD0EFC-4C6E-449C-8E5A-3CAA3F11FB3A}" srcOrd="0" destOrd="0" presId="urn:microsoft.com/office/officeart/2005/8/layout/cycle3"/>
    <dgm:cxn modelId="{8F3BF900-0639-4554-BCEB-A945680D080F}" type="presParOf" srcId="{FECD0EFC-4C6E-449C-8E5A-3CAA3F11FB3A}" destId="{453A5A8E-4B2F-4529-8A9C-883D6F953FF6}" srcOrd="0" destOrd="0" presId="urn:microsoft.com/office/officeart/2005/8/layout/cycle3"/>
    <dgm:cxn modelId="{DC723D6F-2366-4F08-BA7D-1E3215B1AC8D}" type="presParOf" srcId="{FECD0EFC-4C6E-449C-8E5A-3CAA3F11FB3A}" destId="{37E41AC0-250C-4904-9A4A-EF084BC2C30C}" srcOrd="1" destOrd="0" presId="urn:microsoft.com/office/officeart/2005/8/layout/cycle3"/>
    <dgm:cxn modelId="{FF43269E-3DD2-4081-8B65-DD2C6327781F}" type="presParOf" srcId="{FECD0EFC-4C6E-449C-8E5A-3CAA3F11FB3A}" destId="{BC18ADB3-CC04-4199-8456-8AA935270AE1}" srcOrd="2" destOrd="0" presId="urn:microsoft.com/office/officeart/2005/8/layout/cycle3"/>
    <dgm:cxn modelId="{FB516698-40FC-4FB6-A144-1549A3797E7C}" type="presParOf" srcId="{FECD0EFC-4C6E-449C-8E5A-3CAA3F11FB3A}" destId="{ADAD533F-C84E-40DA-AF5C-1D760311F991}" srcOrd="3" destOrd="0" presId="urn:microsoft.com/office/officeart/2005/8/layout/cycle3"/>
    <dgm:cxn modelId="{C8C90A25-27FD-4F50-9F0E-A65B3BCE636E}" type="presParOf" srcId="{FECD0EFC-4C6E-449C-8E5A-3CAA3F11FB3A}" destId="{551185F0-42B4-4241-B01A-4467F58533E7}" srcOrd="4" destOrd="0" presId="urn:microsoft.com/office/officeart/2005/8/layout/cycle3"/>
    <dgm:cxn modelId="{B9FC4C17-FFC0-471F-9E32-568D99AA5658}" type="presParOf" srcId="{FECD0EFC-4C6E-449C-8E5A-3CAA3F11FB3A}" destId="{4ECF2E2C-6379-4977-A567-EA7F112C7774}" srcOrd="5" destOrd="0" presId="urn:microsoft.com/office/officeart/2005/8/layout/cycle3"/>
    <dgm:cxn modelId="{069AF7F3-27E4-4822-BAB8-BDE1D9DEB72A}" type="presParOf" srcId="{FECD0EFC-4C6E-449C-8E5A-3CAA3F11FB3A}" destId="{C631D85C-A973-4CD4-B249-6F575A59302F}" srcOrd="6" destOrd="0" presId="urn:microsoft.com/office/officeart/2005/8/layout/cycle3"/>
    <dgm:cxn modelId="{2E44C36E-8CB2-47E3-9E88-59DD19ABF591}" type="presParOf" srcId="{FECD0EFC-4C6E-449C-8E5A-3CAA3F11FB3A}" destId="{8E2AE3FC-A25A-4D6E-9106-8E939B1D053C}" srcOrd="7" destOrd="0" presId="urn:microsoft.com/office/officeart/2005/8/layout/cycle3"/>
    <dgm:cxn modelId="{211D79B5-B94F-4845-9068-8F63F02A3959}" type="presParOf" srcId="{FECD0EFC-4C6E-449C-8E5A-3CAA3F11FB3A}" destId="{CBF98AE4-BBE9-4298-8D28-9853D683D0C9}" srcOrd="8"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6200F5-7CD9-4DA4-BD9F-76B082951A89}" type="doc">
      <dgm:prSet loTypeId="urn:microsoft.com/office/officeart/2005/8/layout/funnel1" loCatId="relationship" qsTypeId="urn:microsoft.com/office/officeart/2005/8/quickstyle/3d2" qsCatId="3D" csTypeId="urn:microsoft.com/office/officeart/2005/8/colors/colorful3" csCatId="colorful" phldr="1"/>
      <dgm:spPr/>
      <dgm:t>
        <a:bodyPr/>
        <a:lstStyle/>
        <a:p>
          <a:endParaRPr lang="en-IN"/>
        </a:p>
      </dgm:t>
    </dgm:pt>
    <dgm:pt modelId="{71CB0AF8-8C29-4363-B035-6F5F23E29CCC}">
      <dgm:prSet phldrT="[Text]"/>
      <dgm:spPr/>
      <dgm:t>
        <a:bodyPr/>
        <a:lstStyle/>
        <a:p>
          <a:r>
            <a:rPr lang="en-US" dirty="0"/>
            <a:t>Text input</a:t>
          </a:r>
          <a:endParaRPr lang="en-IN" dirty="0"/>
        </a:p>
      </dgm:t>
    </dgm:pt>
    <dgm:pt modelId="{68B2841E-E065-4361-95AD-A58C8FABD707}" type="parTrans" cxnId="{AFE52D0D-4E15-4F8C-8205-BDE73ED24E47}">
      <dgm:prSet/>
      <dgm:spPr/>
      <dgm:t>
        <a:bodyPr/>
        <a:lstStyle/>
        <a:p>
          <a:endParaRPr lang="en-IN"/>
        </a:p>
      </dgm:t>
    </dgm:pt>
    <dgm:pt modelId="{FDB969E3-DC45-404A-9D85-4904C5A72834}" type="sibTrans" cxnId="{AFE52D0D-4E15-4F8C-8205-BDE73ED24E47}">
      <dgm:prSet/>
      <dgm:spPr/>
      <dgm:t>
        <a:bodyPr/>
        <a:lstStyle/>
        <a:p>
          <a:endParaRPr lang="en-IN"/>
        </a:p>
      </dgm:t>
    </dgm:pt>
    <dgm:pt modelId="{3F610785-8ED1-4E0B-8580-6ED1F4E16597}">
      <dgm:prSet phldrT="[Text]"/>
      <dgm:spPr/>
      <dgm:t>
        <a:bodyPr/>
        <a:lstStyle/>
        <a:p>
          <a:r>
            <a:rPr lang="en-US" b="1" dirty="0"/>
            <a:t>Voice input</a:t>
          </a:r>
          <a:endParaRPr lang="en-IN" b="1" dirty="0"/>
        </a:p>
      </dgm:t>
    </dgm:pt>
    <dgm:pt modelId="{44274035-EA1F-4B59-9CAB-81B6A347808A}" type="parTrans" cxnId="{C1882B8D-1462-406B-AFC4-FABE94740C59}">
      <dgm:prSet/>
      <dgm:spPr/>
      <dgm:t>
        <a:bodyPr/>
        <a:lstStyle/>
        <a:p>
          <a:endParaRPr lang="en-IN"/>
        </a:p>
      </dgm:t>
    </dgm:pt>
    <dgm:pt modelId="{B2574CB7-AE3D-44B7-8039-ABC92B82DA44}" type="sibTrans" cxnId="{C1882B8D-1462-406B-AFC4-FABE94740C59}">
      <dgm:prSet/>
      <dgm:spPr/>
      <dgm:t>
        <a:bodyPr/>
        <a:lstStyle/>
        <a:p>
          <a:endParaRPr lang="en-IN"/>
        </a:p>
      </dgm:t>
    </dgm:pt>
    <dgm:pt modelId="{37ECCDAD-355B-4D5B-B286-3E3192CE85EC}">
      <dgm:prSet phldrT="[Text]"/>
      <dgm:spPr/>
      <dgm:t>
        <a:bodyPr/>
        <a:lstStyle/>
        <a:p>
          <a:r>
            <a:rPr lang="en-US" dirty="0"/>
            <a:t>Multiple languages</a:t>
          </a:r>
          <a:endParaRPr lang="en-IN" dirty="0"/>
        </a:p>
      </dgm:t>
    </dgm:pt>
    <dgm:pt modelId="{E3C282AF-83E0-4382-ADFE-2AF1E36E1797}" type="parTrans" cxnId="{4FCB6ED4-7172-4A8B-A268-4549C8FC37DF}">
      <dgm:prSet/>
      <dgm:spPr/>
      <dgm:t>
        <a:bodyPr/>
        <a:lstStyle/>
        <a:p>
          <a:endParaRPr lang="en-IN"/>
        </a:p>
      </dgm:t>
    </dgm:pt>
    <dgm:pt modelId="{67870938-AA48-483F-A41A-E9B7630D189E}" type="sibTrans" cxnId="{4FCB6ED4-7172-4A8B-A268-4549C8FC37DF}">
      <dgm:prSet/>
      <dgm:spPr/>
      <dgm:t>
        <a:bodyPr/>
        <a:lstStyle/>
        <a:p>
          <a:endParaRPr lang="en-IN"/>
        </a:p>
      </dgm:t>
    </dgm:pt>
    <dgm:pt modelId="{9FB99206-6FC6-4033-87D9-5DBBE24F0F2F}">
      <dgm:prSet phldrT="[Text]"/>
      <dgm:spPr/>
      <dgm:t>
        <a:bodyPr/>
        <a:lstStyle/>
        <a:p>
          <a:r>
            <a:rPr lang="en-US" dirty="0"/>
            <a:t>Seem less experience</a:t>
          </a:r>
          <a:endParaRPr lang="en-IN" dirty="0"/>
        </a:p>
      </dgm:t>
    </dgm:pt>
    <dgm:pt modelId="{E36EE5E0-BB09-4149-92BD-EB6F7DC0BF10}" type="parTrans" cxnId="{3B56F9B1-EB98-4CC1-A421-B885A1770161}">
      <dgm:prSet/>
      <dgm:spPr/>
      <dgm:t>
        <a:bodyPr/>
        <a:lstStyle/>
        <a:p>
          <a:endParaRPr lang="en-IN"/>
        </a:p>
      </dgm:t>
    </dgm:pt>
    <dgm:pt modelId="{56598680-B454-4A6E-A2D3-AEFBE3B3F38C}" type="sibTrans" cxnId="{3B56F9B1-EB98-4CC1-A421-B885A1770161}">
      <dgm:prSet/>
      <dgm:spPr/>
      <dgm:t>
        <a:bodyPr/>
        <a:lstStyle/>
        <a:p>
          <a:endParaRPr lang="en-IN"/>
        </a:p>
      </dgm:t>
    </dgm:pt>
    <dgm:pt modelId="{71131099-BECC-4E1C-AEF7-000432C0FBCA}" type="pres">
      <dgm:prSet presAssocID="{D36200F5-7CD9-4DA4-BD9F-76B082951A89}" presName="Name0" presStyleCnt="0">
        <dgm:presLayoutVars>
          <dgm:chMax val="4"/>
          <dgm:resizeHandles val="exact"/>
        </dgm:presLayoutVars>
      </dgm:prSet>
      <dgm:spPr/>
    </dgm:pt>
    <dgm:pt modelId="{945B71C2-C452-419F-9D92-E60FBEC9292E}" type="pres">
      <dgm:prSet presAssocID="{D36200F5-7CD9-4DA4-BD9F-76B082951A89}" presName="ellipse" presStyleLbl="trBgShp" presStyleIdx="0" presStyleCnt="1"/>
      <dgm:spPr/>
    </dgm:pt>
    <dgm:pt modelId="{27AE73AB-2BF1-48EC-B5A7-D59C1E862D6A}" type="pres">
      <dgm:prSet presAssocID="{D36200F5-7CD9-4DA4-BD9F-76B082951A89}" presName="arrow1" presStyleLbl="fgShp" presStyleIdx="0" presStyleCnt="1"/>
      <dgm:spPr/>
    </dgm:pt>
    <dgm:pt modelId="{F12156EE-3C9A-419D-89D6-B8310D8C14F8}" type="pres">
      <dgm:prSet presAssocID="{D36200F5-7CD9-4DA4-BD9F-76B082951A89}" presName="rectangle" presStyleLbl="revTx" presStyleIdx="0" presStyleCnt="1">
        <dgm:presLayoutVars>
          <dgm:bulletEnabled val="1"/>
        </dgm:presLayoutVars>
      </dgm:prSet>
      <dgm:spPr/>
    </dgm:pt>
    <dgm:pt modelId="{6983505E-556B-439A-AB53-939BE9675D94}" type="pres">
      <dgm:prSet presAssocID="{3F610785-8ED1-4E0B-8580-6ED1F4E16597}" presName="item1" presStyleLbl="node1" presStyleIdx="0" presStyleCnt="3">
        <dgm:presLayoutVars>
          <dgm:bulletEnabled val="1"/>
        </dgm:presLayoutVars>
      </dgm:prSet>
      <dgm:spPr/>
    </dgm:pt>
    <dgm:pt modelId="{7218A8B3-239C-47B8-BE0E-6E433D2E9635}" type="pres">
      <dgm:prSet presAssocID="{37ECCDAD-355B-4D5B-B286-3E3192CE85EC}" presName="item2" presStyleLbl="node1" presStyleIdx="1" presStyleCnt="3">
        <dgm:presLayoutVars>
          <dgm:bulletEnabled val="1"/>
        </dgm:presLayoutVars>
      </dgm:prSet>
      <dgm:spPr/>
    </dgm:pt>
    <dgm:pt modelId="{31DB6EA5-12C8-41DD-8F33-A94BF0A245C5}" type="pres">
      <dgm:prSet presAssocID="{9FB99206-6FC6-4033-87D9-5DBBE24F0F2F}" presName="item3" presStyleLbl="node1" presStyleIdx="2" presStyleCnt="3">
        <dgm:presLayoutVars>
          <dgm:bulletEnabled val="1"/>
        </dgm:presLayoutVars>
      </dgm:prSet>
      <dgm:spPr/>
    </dgm:pt>
    <dgm:pt modelId="{D1BFD290-3F06-4565-AFCA-4034A1A24E53}" type="pres">
      <dgm:prSet presAssocID="{D36200F5-7CD9-4DA4-BD9F-76B082951A89}" presName="funnel" presStyleLbl="trAlignAcc1" presStyleIdx="0" presStyleCnt="1"/>
      <dgm:spPr/>
    </dgm:pt>
  </dgm:ptLst>
  <dgm:cxnLst>
    <dgm:cxn modelId="{AFE52D0D-4E15-4F8C-8205-BDE73ED24E47}" srcId="{D36200F5-7CD9-4DA4-BD9F-76B082951A89}" destId="{71CB0AF8-8C29-4363-B035-6F5F23E29CCC}" srcOrd="0" destOrd="0" parTransId="{68B2841E-E065-4361-95AD-A58C8FABD707}" sibTransId="{FDB969E3-DC45-404A-9D85-4904C5A72834}"/>
    <dgm:cxn modelId="{4887A930-BAFC-4EA7-A761-BEE5B70BBD75}" type="presOf" srcId="{3F610785-8ED1-4E0B-8580-6ED1F4E16597}" destId="{7218A8B3-239C-47B8-BE0E-6E433D2E9635}" srcOrd="0" destOrd="0" presId="urn:microsoft.com/office/officeart/2005/8/layout/funnel1"/>
    <dgm:cxn modelId="{CC64BF69-C169-421B-814A-787B64750420}" type="presOf" srcId="{71CB0AF8-8C29-4363-B035-6F5F23E29CCC}" destId="{31DB6EA5-12C8-41DD-8F33-A94BF0A245C5}" srcOrd="0" destOrd="0" presId="urn:microsoft.com/office/officeart/2005/8/layout/funnel1"/>
    <dgm:cxn modelId="{D795594B-0FE8-4D45-AD66-B5355B00AD40}" type="presOf" srcId="{D36200F5-7CD9-4DA4-BD9F-76B082951A89}" destId="{71131099-BECC-4E1C-AEF7-000432C0FBCA}" srcOrd="0" destOrd="0" presId="urn:microsoft.com/office/officeart/2005/8/layout/funnel1"/>
    <dgm:cxn modelId="{C1882B8D-1462-406B-AFC4-FABE94740C59}" srcId="{D36200F5-7CD9-4DA4-BD9F-76B082951A89}" destId="{3F610785-8ED1-4E0B-8580-6ED1F4E16597}" srcOrd="1" destOrd="0" parTransId="{44274035-EA1F-4B59-9CAB-81B6A347808A}" sibTransId="{B2574CB7-AE3D-44B7-8039-ABC92B82DA44}"/>
    <dgm:cxn modelId="{724B9492-E20A-47B9-85BF-E724FD3933F2}" type="presOf" srcId="{37ECCDAD-355B-4D5B-B286-3E3192CE85EC}" destId="{6983505E-556B-439A-AB53-939BE9675D94}" srcOrd="0" destOrd="0" presId="urn:microsoft.com/office/officeart/2005/8/layout/funnel1"/>
    <dgm:cxn modelId="{9AC293AD-4DCD-4917-A5F6-8AD3AF3E5891}" type="presOf" srcId="{9FB99206-6FC6-4033-87D9-5DBBE24F0F2F}" destId="{F12156EE-3C9A-419D-89D6-B8310D8C14F8}" srcOrd="0" destOrd="0" presId="urn:microsoft.com/office/officeart/2005/8/layout/funnel1"/>
    <dgm:cxn modelId="{3B56F9B1-EB98-4CC1-A421-B885A1770161}" srcId="{D36200F5-7CD9-4DA4-BD9F-76B082951A89}" destId="{9FB99206-6FC6-4033-87D9-5DBBE24F0F2F}" srcOrd="3" destOrd="0" parTransId="{E36EE5E0-BB09-4149-92BD-EB6F7DC0BF10}" sibTransId="{56598680-B454-4A6E-A2D3-AEFBE3B3F38C}"/>
    <dgm:cxn modelId="{4FCB6ED4-7172-4A8B-A268-4549C8FC37DF}" srcId="{D36200F5-7CD9-4DA4-BD9F-76B082951A89}" destId="{37ECCDAD-355B-4D5B-B286-3E3192CE85EC}" srcOrd="2" destOrd="0" parTransId="{E3C282AF-83E0-4382-ADFE-2AF1E36E1797}" sibTransId="{67870938-AA48-483F-A41A-E9B7630D189E}"/>
    <dgm:cxn modelId="{4D22BF8B-0784-45E6-87C4-34D52BD229E6}" type="presParOf" srcId="{71131099-BECC-4E1C-AEF7-000432C0FBCA}" destId="{945B71C2-C452-419F-9D92-E60FBEC9292E}" srcOrd="0" destOrd="0" presId="urn:microsoft.com/office/officeart/2005/8/layout/funnel1"/>
    <dgm:cxn modelId="{DCCF8DCA-C1FF-4906-BD6D-F6CE05B2AD09}" type="presParOf" srcId="{71131099-BECC-4E1C-AEF7-000432C0FBCA}" destId="{27AE73AB-2BF1-48EC-B5A7-D59C1E862D6A}" srcOrd="1" destOrd="0" presId="urn:microsoft.com/office/officeart/2005/8/layout/funnel1"/>
    <dgm:cxn modelId="{40003AD4-9789-460D-93F0-5B86CB2E45C8}" type="presParOf" srcId="{71131099-BECC-4E1C-AEF7-000432C0FBCA}" destId="{F12156EE-3C9A-419D-89D6-B8310D8C14F8}" srcOrd="2" destOrd="0" presId="urn:microsoft.com/office/officeart/2005/8/layout/funnel1"/>
    <dgm:cxn modelId="{AD27ED4E-D8D7-40F1-84A1-6724EBBA5F8E}" type="presParOf" srcId="{71131099-BECC-4E1C-AEF7-000432C0FBCA}" destId="{6983505E-556B-439A-AB53-939BE9675D94}" srcOrd="3" destOrd="0" presId="urn:microsoft.com/office/officeart/2005/8/layout/funnel1"/>
    <dgm:cxn modelId="{5A15FBA6-C059-4F66-B5DE-711C4B098771}" type="presParOf" srcId="{71131099-BECC-4E1C-AEF7-000432C0FBCA}" destId="{7218A8B3-239C-47B8-BE0E-6E433D2E9635}" srcOrd="4" destOrd="0" presId="urn:microsoft.com/office/officeart/2005/8/layout/funnel1"/>
    <dgm:cxn modelId="{40E7C152-D96E-44B9-8A27-93BD1C432635}" type="presParOf" srcId="{71131099-BECC-4E1C-AEF7-000432C0FBCA}" destId="{31DB6EA5-12C8-41DD-8F33-A94BF0A245C5}" srcOrd="5" destOrd="0" presId="urn:microsoft.com/office/officeart/2005/8/layout/funnel1"/>
    <dgm:cxn modelId="{AC1B5B61-F0F9-4A8A-8567-56074477445F}" type="presParOf" srcId="{71131099-BECC-4E1C-AEF7-000432C0FBCA}" destId="{D1BFD290-3F06-4565-AFCA-4034A1A24E53}"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8107D3-5930-453C-9B7E-3D94A72A649E}" type="doc">
      <dgm:prSet loTypeId="urn:microsoft.com/office/officeart/2011/layout/RadialPictureList" loCatId="officeonline" qsTypeId="urn:microsoft.com/office/officeart/2005/8/quickstyle/3d1" qsCatId="3D" csTypeId="urn:microsoft.com/office/officeart/2005/8/colors/colorful4" csCatId="colorful" phldr="1"/>
      <dgm:spPr/>
      <dgm:t>
        <a:bodyPr/>
        <a:lstStyle/>
        <a:p>
          <a:endParaRPr lang="en-IN"/>
        </a:p>
      </dgm:t>
    </dgm:pt>
    <dgm:pt modelId="{5C34660A-5ED9-4860-8FFD-8C15C701451E}">
      <dgm:prSet phldrT="[Text]"/>
      <dgm:spPr/>
      <dgm:t>
        <a:bodyPr/>
        <a:lstStyle/>
        <a:p>
          <a:r>
            <a:rPr lang="en-US" b="1" dirty="0"/>
            <a:t>Project</a:t>
          </a:r>
          <a:endParaRPr lang="en-IN" b="1" dirty="0"/>
        </a:p>
      </dgm:t>
    </dgm:pt>
    <dgm:pt modelId="{37A40C03-982D-47EE-9C05-0ADC795260CC}" type="parTrans" cxnId="{3CC71DB1-FB8C-4DA2-9064-0C1FF5405549}">
      <dgm:prSet/>
      <dgm:spPr/>
      <dgm:t>
        <a:bodyPr/>
        <a:lstStyle/>
        <a:p>
          <a:endParaRPr lang="en-IN"/>
        </a:p>
      </dgm:t>
    </dgm:pt>
    <dgm:pt modelId="{0855ADD1-D214-4163-BB21-CCF0F95AB912}" type="sibTrans" cxnId="{3CC71DB1-FB8C-4DA2-9064-0C1FF5405549}">
      <dgm:prSet/>
      <dgm:spPr/>
      <dgm:t>
        <a:bodyPr/>
        <a:lstStyle/>
        <a:p>
          <a:endParaRPr lang="en-IN"/>
        </a:p>
      </dgm:t>
    </dgm:pt>
    <dgm:pt modelId="{642D5DD7-7D06-45B2-B8DE-B104F78B0301}">
      <dgm:prSet phldrT="[Text]"/>
      <dgm:spPr/>
      <dgm:t>
        <a:bodyPr/>
        <a:lstStyle/>
        <a:p>
          <a:r>
            <a:rPr lang="en-US" dirty="0"/>
            <a:t>     programming (20 days)</a:t>
          </a:r>
          <a:endParaRPr lang="en-IN" dirty="0"/>
        </a:p>
      </dgm:t>
    </dgm:pt>
    <dgm:pt modelId="{F5637EC0-5CAE-4E99-97FE-14A2AED5C7D4}" type="parTrans" cxnId="{384101D9-2E75-42C5-BD64-9466C7197A3B}">
      <dgm:prSet/>
      <dgm:spPr/>
      <dgm:t>
        <a:bodyPr/>
        <a:lstStyle/>
        <a:p>
          <a:endParaRPr lang="en-IN"/>
        </a:p>
      </dgm:t>
    </dgm:pt>
    <dgm:pt modelId="{D9298557-ECB0-40F0-9007-7B07DA890C24}" type="sibTrans" cxnId="{384101D9-2E75-42C5-BD64-9466C7197A3B}">
      <dgm:prSet/>
      <dgm:spPr/>
      <dgm:t>
        <a:bodyPr/>
        <a:lstStyle/>
        <a:p>
          <a:endParaRPr lang="en-IN"/>
        </a:p>
      </dgm:t>
    </dgm:pt>
    <dgm:pt modelId="{EB50566B-D3EE-48A0-8CF0-F04A3062511F}">
      <dgm:prSet phldrT="[Text]" custT="1"/>
      <dgm:spPr/>
      <dgm:t>
        <a:bodyPr/>
        <a:lstStyle/>
        <a:p>
          <a:endParaRPr lang="en-US" sz="2000" dirty="0"/>
        </a:p>
        <a:p>
          <a:r>
            <a:rPr lang="en-US" sz="2000" dirty="0"/>
            <a:t>          app/website    (10 days)</a:t>
          </a:r>
          <a:br>
            <a:rPr lang="en-US" sz="2000" dirty="0"/>
          </a:br>
          <a:endParaRPr lang="en-IN" sz="2400" dirty="0"/>
        </a:p>
      </dgm:t>
    </dgm:pt>
    <dgm:pt modelId="{687E73F7-4A0F-4587-B6AF-8A1F0050F75A}" type="parTrans" cxnId="{5E344436-27E5-440D-8197-FC90120B6D26}">
      <dgm:prSet/>
      <dgm:spPr/>
      <dgm:t>
        <a:bodyPr/>
        <a:lstStyle/>
        <a:p>
          <a:endParaRPr lang="en-IN"/>
        </a:p>
      </dgm:t>
    </dgm:pt>
    <dgm:pt modelId="{6BE07772-0C12-4403-810F-F7A5FEB566A4}" type="sibTrans" cxnId="{5E344436-27E5-440D-8197-FC90120B6D26}">
      <dgm:prSet/>
      <dgm:spPr/>
      <dgm:t>
        <a:bodyPr/>
        <a:lstStyle/>
        <a:p>
          <a:endParaRPr lang="en-IN"/>
        </a:p>
      </dgm:t>
    </dgm:pt>
    <dgm:pt modelId="{09D5E575-EC81-4E45-B4FE-C81F48C311DE}">
      <dgm:prSet phldrT="[Text]"/>
      <dgm:spPr/>
      <dgm:t>
        <a:bodyPr/>
        <a:lstStyle/>
        <a:p>
          <a:r>
            <a:rPr lang="en-US" dirty="0"/>
            <a:t>Report file</a:t>
          </a:r>
          <a:endParaRPr lang="en-IN" dirty="0"/>
        </a:p>
      </dgm:t>
    </dgm:pt>
    <dgm:pt modelId="{2D466608-1928-4ABC-9688-96090DA1B7AA}" type="parTrans" cxnId="{10826F07-25CE-4550-BBA2-808667584DBC}">
      <dgm:prSet/>
      <dgm:spPr/>
      <dgm:t>
        <a:bodyPr/>
        <a:lstStyle/>
        <a:p>
          <a:endParaRPr lang="en-IN"/>
        </a:p>
      </dgm:t>
    </dgm:pt>
    <dgm:pt modelId="{5017A63C-453A-4C67-AB20-736C36EB9B34}" type="sibTrans" cxnId="{10826F07-25CE-4550-BBA2-808667584DBC}">
      <dgm:prSet/>
      <dgm:spPr/>
      <dgm:t>
        <a:bodyPr/>
        <a:lstStyle/>
        <a:p>
          <a:endParaRPr lang="en-IN"/>
        </a:p>
      </dgm:t>
    </dgm:pt>
    <dgm:pt modelId="{328B6919-B011-4C93-998D-52DCC9F6C724}">
      <dgm:prSet phldrT="[Text]"/>
      <dgm:spPr/>
      <dgm:t>
        <a:bodyPr/>
        <a:lstStyle/>
        <a:p>
          <a:r>
            <a:rPr lang="en-US" dirty="0"/>
            <a:t>Resource, Designing</a:t>
          </a:r>
        </a:p>
        <a:p>
          <a:r>
            <a:rPr lang="en-US" dirty="0"/>
            <a:t>(5 days)</a:t>
          </a:r>
          <a:endParaRPr lang="en-IN" dirty="0"/>
        </a:p>
      </dgm:t>
    </dgm:pt>
    <dgm:pt modelId="{0A11EC7E-C463-4CDE-80C9-5B039BE7B463}" type="parTrans" cxnId="{8B2358B4-C591-491C-BA7E-176A95616DD4}">
      <dgm:prSet/>
      <dgm:spPr/>
      <dgm:t>
        <a:bodyPr/>
        <a:lstStyle/>
        <a:p>
          <a:endParaRPr lang="en-IN"/>
        </a:p>
      </dgm:t>
    </dgm:pt>
    <dgm:pt modelId="{23EE1A75-797E-40A0-B07E-D0F401CCBFB9}" type="sibTrans" cxnId="{8B2358B4-C591-491C-BA7E-176A95616DD4}">
      <dgm:prSet/>
      <dgm:spPr/>
      <dgm:t>
        <a:bodyPr/>
        <a:lstStyle/>
        <a:p>
          <a:endParaRPr lang="en-IN"/>
        </a:p>
      </dgm:t>
    </dgm:pt>
    <dgm:pt modelId="{E58F43F5-3496-47A8-84FD-EC89FF959544}" type="pres">
      <dgm:prSet presAssocID="{888107D3-5930-453C-9B7E-3D94A72A649E}" presName="Name0" presStyleCnt="0">
        <dgm:presLayoutVars>
          <dgm:chMax val="1"/>
          <dgm:chPref val="1"/>
          <dgm:dir/>
          <dgm:resizeHandles/>
        </dgm:presLayoutVars>
      </dgm:prSet>
      <dgm:spPr/>
    </dgm:pt>
    <dgm:pt modelId="{0AFF0A20-AF70-4F8F-AAB0-90D6EDD67F7B}" type="pres">
      <dgm:prSet presAssocID="{5C34660A-5ED9-4860-8FFD-8C15C701451E}" presName="Parent" presStyleLbl="node1" presStyleIdx="0" presStyleCnt="2">
        <dgm:presLayoutVars>
          <dgm:chMax val="4"/>
          <dgm:chPref val="3"/>
        </dgm:presLayoutVars>
      </dgm:prSet>
      <dgm:spPr/>
    </dgm:pt>
    <dgm:pt modelId="{BD3AC558-9A35-4C4F-9AC3-83D271FE73DF}" type="pres">
      <dgm:prSet presAssocID="{328B6919-B011-4C93-998D-52DCC9F6C724}" presName="Accent" presStyleLbl="node1" presStyleIdx="1" presStyleCnt="2"/>
      <dgm:spPr/>
    </dgm:pt>
    <dgm:pt modelId="{C49F8858-783E-46E9-8584-56D66B96B98E}" type="pres">
      <dgm:prSet presAssocID="{328B6919-B011-4C93-998D-52DCC9F6C724}" presName="Image1" presStyleLbl="fgImgPlace1" presStyleIdx="0" presStyleCnt="4"/>
      <dgm:spPr>
        <a:blipFill rotWithShape="1">
          <a:blip xmlns:r="http://schemas.openxmlformats.org/officeDocument/2006/relationships" r:embed="rId1"/>
          <a:srcRect/>
          <a:stretch>
            <a:fillRect l="-30000" r="-30000"/>
          </a:stretch>
        </a:blipFill>
      </dgm:spPr>
    </dgm:pt>
    <dgm:pt modelId="{3A17C0C3-6F3A-4D9B-9F4F-E64800FFEA2E}" type="pres">
      <dgm:prSet presAssocID="{328B6919-B011-4C93-998D-52DCC9F6C724}" presName="Child1" presStyleLbl="revTx" presStyleIdx="0" presStyleCnt="4">
        <dgm:presLayoutVars>
          <dgm:chMax val="0"/>
          <dgm:chPref val="0"/>
          <dgm:bulletEnabled val="1"/>
        </dgm:presLayoutVars>
      </dgm:prSet>
      <dgm:spPr/>
    </dgm:pt>
    <dgm:pt modelId="{3BC59599-5C8B-49CC-B026-8EBC644A1AB7}" type="pres">
      <dgm:prSet presAssocID="{642D5DD7-7D06-45B2-B8DE-B104F78B0301}" presName="Image2" presStyleCnt="0"/>
      <dgm:spPr/>
    </dgm:pt>
    <dgm:pt modelId="{BB82B94D-FA62-4DDB-9A20-5C5634C517A6}" type="pres">
      <dgm:prSet presAssocID="{642D5DD7-7D06-45B2-B8DE-B104F78B0301}" presName="Image" presStyleLbl="fgImgPlace1" presStyleIdx="1" presStyleCnt="4"/>
      <dgm:spPr>
        <a:blipFill rotWithShape="1">
          <a:blip xmlns:r="http://schemas.openxmlformats.org/officeDocument/2006/relationships" r:embed="rId2"/>
          <a:srcRect/>
          <a:stretch>
            <a:fillRect l="-39000" r="-39000"/>
          </a:stretch>
        </a:blipFill>
      </dgm:spPr>
    </dgm:pt>
    <dgm:pt modelId="{8AF63ABD-1C95-4620-8031-22C206ED3184}" type="pres">
      <dgm:prSet presAssocID="{642D5DD7-7D06-45B2-B8DE-B104F78B0301}" presName="Child2" presStyleLbl="revTx" presStyleIdx="1" presStyleCnt="4">
        <dgm:presLayoutVars>
          <dgm:chMax val="0"/>
          <dgm:chPref val="0"/>
          <dgm:bulletEnabled val="1"/>
        </dgm:presLayoutVars>
      </dgm:prSet>
      <dgm:spPr/>
    </dgm:pt>
    <dgm:pt modelId="{3F12631B-5A83-4FC1-ABBD-C711975669CD}" type="pres">
      <dgm:prSet presAssocID="{EB50566B-D3EE-48A0-8CF0-F04A3062511F}" presName="Image3" presStyleCnt="0"/>
      <dgm:spPr/>
    </dgm:pt>
    <dgm:pt modelId="{89FA4689-26E1-4E97-8684-D760FDB3A4D9}" type="pres">
      <dgm:prSet presAssocID="{EB50566B-D3EE-48A0-8CF0-F04A3062511F}" presName="Image" presStyleLbl="fgImgPlace1" presStyleIdx="2" presStyleCnt="4"/>
      <dgm:spPr>
        <a:blipFill rotWithShape="1">
          <a:blip xmlns:r="http://schemas.openxmlformats.org/officeDocument/2006/relationships" r:embed="rId3"/>
          <a:srcRect/>
          <a:stretch>
            <a:fillRect/>
          </a:stretch>
        </a:blipFill>
      </dgm:spPr>
    </dgm:pt>
    <dgm:pt modelId="{2FDA9371-1725-46CB-9608-0E0C2DFF2C4F}" type="pres">
      <dgm:prSet presAssocID="{EB50566B-D3EE-48A0-8CF0-F04A3062511F}" presName="Child3" presStyleLbl="revTx" presStyleIdx="2" presStyleCnt="4">
        <dgm:presLayoutVars>
          <dgm:chMax val="0"/>
          <dgm:chPref val="0"/>
          <dgm:bulletEnabled val="1"/>
        </dgm:presLayoutVars>
      </dgm:prSet>
      <dgm:spPr/>
    </dgm:pt>
    <dgm:pt modelId="{E657C205-C413-4290-AFBA-23E57A7107DF}" type="pres">
      <dgm:prSet presAssocID="{09D5E575-EC81-4E45-B4FE-C81F48C311DE}" presName="Image4" presStyleCnt="0"/>
      <dgm:spPr/>
    </dgm:pt>
    <dgm:pt modelId="{21E364DA-A7DB-41E9-8637-379A94A68A82}" type="pres">
      <dgm:prSet presAssocID="{09D5E575-EC81-4E45-B4FE-C81F48C311DE}" presName="Image" presStyleLbl="fgImgPlace1" presStyleIdx="3" presStyleCnt="4"/>
      <dgm:spPr>
        <a:blipFill rotWithShape="1">
          <a:blip xmlns:r="http://schemas.openxmlformats.org/officeDocument/2006/relationships" r:embed="rId4"/>
          <a:srcRect/>
          <a:stretch>
            <a:fillRect/>
          </a:stretch>
        </a:blipFill>
      </dgm:spPr>
    </dgm:pt>
    <dgm:pt modelId="{6AB42DD0-C9AF-45B5-A0E4-C00DD2C0B05E}" type="pres">
      <dgm:prSet presAssocID="{09D5E575-EC81-4E45-B4FE-C81F48C311DE}" presName="Child4" presStyleLbl="revTx" presStyleIdx="3" presStyleCnt="4">
        <dgm:presLayoutVars>
          <dgm:chMax val="0"/>
          <dgm:chPref val="0"/>
          <dgm:bulletEnabled val="1"/>
        </dgm:presLayoutVars>
      </dgm:prSet>
      <dgm:spPr/>
    </dgm:pt>
  </dgm:ptLst>
  <dgm:cxnLst>
    <dgm:cxn modelId="{10826F07-25CE-4550-BBA2-808667584DBC}" srcId="{5C34660A-5ED9-4860-8FFD-8C15C701451E}" destId="{09D5E575-EC81-4E45-B4FE-C81F48C311DE}" srcOrd="3" destOrd="0" parTransId="{2D466608-1928-4ABC-9688-96090DA1B7AA}" sibTransId="{5017A63C-453A-4C67-AB20-736C36EB9B34}"/>
    <dgm:cxn modelId="{A63FD014-93BC-4ED6-827F-0796FCB9D72A}" type="presOf" srcId="{09D5E575-EC81-4E45-B4FE-C81F48C311DE}" destId="{6AB42DD0-C9AF-45B5-A0E4-C00DD2C0B05E}" srcOrd="0" destOrd="0" presId="urn:microsoft.com/office/officeart/2011/layout/RadialPictureList"/>
    <dgm:cxn modelId="{824D562D-D46E-4B42-9435-E81C07EB179F}" type="presOf" srcId="{888107D3-5930-453C-9B7E-3D94A72A649E}" destId="{E58F43F5-3496-47A8-84FD-EC89FF959544}" srcOrd="0" destOrd="0" presId="urn:microsoft.com/office/officeart/2011/layout/RadialPictureList"/>
    <dgm:cxn modelId="{5E344436-27E5-440D-8197-FC90120B6D26}" srcId="{5C34660A-5ED9-4860-8FFD-8C15C701451E}" destId="{EB50566B-D3EE-48A0-8CF0-F04A3062511F}" srcOrd="2" destOrd="0" parTransId="{687E73F7-4A0F-4587-B6AF-8A1F0050F75A}" sibTransId="{6BE07772-0C12-4403-810F-F7A5FEB566A4}"/>
    <dgm:cxn modelId="{4515B336-10F9-4906-A773-00C94282B1B5}" type="presOf" srcId="{642D5DD7-7D06-45B2-B8DE-B104F78B0301}" destId="{8AF63ABD-1C95-4620-8031-22C206ED3184}" srcOrd="0" destOrd="0" presId="urn:microsoft.com/office/officeart/2011/layout/RadialPictureList"/>
    <dgm:cxn modelId="{7CF9AD43-8224-4743-8CFE-54549427C72F}" type="presOf" srcId="{328B6919-B011-4C93-998D-52DCC9F6C724}" destId="{3A17C0C3-6F3A-4D9B-9F4F-E64800FFEA2E}" srcOrd="0" destOrd="0" presId="urn:microsoft.com/office/officeart/2011/layout/RadialPictureList"/>
    <dgm:cxn modelId="{F977258E-DDF6-4956-BB5B-214F0D767FF1}" type="presOf" srcId="{5C34660A-5ED9-4860-8FFD-8C15C701451E}" destId="{0AFF0A20-AF70-4F8F-AAB0-90D6EDD67F7B}" srcOrd="0" destOrd="0" presId="urn:microsoft.com/office/officeart/2011/layout/RadialPictureList"/>
    <dgm:cxn modelId="{91CE24A9-B26A-4D5C-8454-0D1EC774D39C}" type="presOf" srcId="{EB50566B-D3EE-48A0-8CF0-F04A3062511F}" destId="{2FDA9371-1725-46CB-9608-0E0C2DFF2C4F}" srcOrd="0" destOrd="0" presId="urn:microsoft.com/office/officeart/2011/layout/RadialPictureList"/>
    <dgm:cxn modelId="{3CC71DB1-FB8C-4DA2-9064-0C1FF5405549}" srcId="{888107D3-5930-453C-9B7E-3D94A72A649E}" destId="{5C34660A-5ED9-4860-8FFD-8C15C701451E}" srcOrd="0" destOrd="0" parTransId="{37A40C03-982D-47EE-9C05-0ADC795260CC}" sibTransId="{0855ADD1-D214-4163-BB21-CCF0F95AB912}"/>
    <dgm:cxn modelId="{8B2358B4-C591-491C-BA7E-176A95616DD4}" srcId="{5C34660A-5ED9-4860-8FFD-8C15C701451E}" destId="{328B6919-B011-4C93-998D-52DCC9F6C724}" srcOrd="0" destOrd="0" parTransId="{0A11EC7E-C463-4CDE-80C9-5B039BE7B463}" sibTransId="{23EE1A75-797E-40A0-B07E-D0F401CCBFB9}"/>
    <dgm:cxn modelId="{384101D9-2E75-42C5-BD64-9466C7197A3B}" srcId="{5C34660A-5ED9-4860-8FFD-8C15C701451E}" destId="{642D5DD7-7D06-45B2-B8DE-B104F78B0301}" srcOrd="1" destOrd="0" parTransId="{F5637EC0-5CAE-4E99-97FE-14A2AED5C7D4}" sibTransId="{D9298557-ECB0-40F0-9007-7B07DA890C24}"/>
    <dgm:cxn modelId="{350122E5-3D54-4233-B2B3-063DED76EA95}" type="presParOf" srcId="{E58F43F5-3496-47A8-84FD-EC89FF959544}" destId="{0AFF0A20-AF70-4F8F-AAB0-90D6EDD67F7B}" srcOrd="0" destOrd="0" presId="urn:microsoft.com/office/officeart/2011/layout/RadialPictureList"/>
    <dgm:cxn modelId="{498AE4FA-2D3B-4C33-8FBE-7D77CE7727D0}" type="presParOf" srcId="{E58F43F5-3496-47A8-84FD-EC89FF959544}" destId="{BD3AC558-9A35-4C4F-9AC3-83D271FE73DF}" srcOrd="1" destOrd="0" presId="urn:microsoft.com/office/officeart/2011/layout/RadialPictureList"/>
    <dgm:cxn modelId="{47826E1A-1847-40EA-A34A-267A5A571879}" type="presParOf" srcId="{E58F43F5-3496-47A8-84FD-EC89FF959544}" destId="{C49F8858-783E-46E9-8584-56D66B96B98E}" srcOrd="2" destOrd="0" presId="urn:microsoft.com/office/officeart/2011/layout/RadialPictureList"/>
    <dgm:cxn modelId="{62BDF6C1-F23A-4615-9570-ABF3681267D9}" type="presParOf" srcId="{E58F43F5-3496-47A8-84FD-EC89FF959544}" destId="{3A17C0C3-6F3A-4D9B-9F4F-E64800FFEA2E}" srcOrd="3" destOrd="0" presId="urn:microsoft.com/office/officeart/2011/layout/RadialPictureList"/>
    <dgm:cxn modelId="{97E122D8-C029-4094-860D-501A0B14CBF1}" type="presParOf" srcId="{E58F43F5-3496-47A8-84FD-EC89FF959544}" destId="{3BC59599-5C8B-49CC-B026-8EBC644A1AB7}" srcOrd="4" destOrd="0" presId="urn:microsoft.com/office/officeart/2011/layout/RadialPictureList"/>
    <dgm:cxn modelId="{83BCD39E-33BA-4A10-AA18-6851EB60AE36}" type="presParOf" srcId="{3BC59599-5C8B-49CC-B026-8EBC644A1AB7}" destId="{BB82B94D-FA62-4DDB-9A20-5C5634C517A6}" srcOrd="0" destOrd="0" presId="urn:microsoft.com/office/officeart/2011/layout/RadialPictureList"/>
    <dgm:cxn modelId="{E68D9F3D-208E-46BC-AF6F-73C55B725E75}" type="presParOf" srcId="{E58F43F5-3496-47A8-84FD-EC89FF959544}" destId="{8AF63ABD-1C95-4620-8031-22C206ED3184}" srcOrd="5" destOrd="0" presId="urn:microsoft.com/office/officeart/2011/layout/RadialPictureList"/>
    <dgm:cxn modelId="{DA1DEB5F-B903-4293-81CF-A95042B2E6EA}" type="presParOf" srcId="{E58F43F5-3496-47A8-84FD-EC89FF959544}" destId="{3F12631B-5A83-4FC1-ABBD-C711975669CD}" srcOrd="6" destOrd="0" presId="urn:microsoft.com/office/officeart/2011/layout/RadialPictureList"/>
    <dgm:cxn modelId="{13F3C3ED-B316-4CD6-A6EF-4B25EE9C9E12}" type="presParOf" srcId="{3F12631B-5A83-4FC1-ABBD-C711975669CD}" destId="{89FA4689-26E1-4E97-8684-D760FDB3A4D9}" srcOrd="0" destOrd="0" presId="urn:microsoft.com/office/officeart/2011/layout/RadialPictureList"/>
    <dgm:cxn modelId="{BCFF9AED-00D6-4E8B-80CB-CCC3724387D1}" type="presParOf" srcId="{E58F43F5-3496-47A8-84FD-EC89FF959544}" destId="{2FDA9371-1725-46CB-9608-0E0C2DFF2C4F}" srcOrd="7" destOrd="0" presId="urn:microsoft.com/office/officeart/2011/layout/RadialPictureList"/>
    <dgm:cxn modelId="{23CBE095-3933-4E0E-B669-E77D6B72C229}" type="presParOf" srcId="{E58F43F5-3496-47A8-84FD-EC89FF959544}" destId="{E657C205-C413-4290-AFBA-23E57A7107DF}" srcOrd="8" destOrd="0" presId="urn:microsoft.com/office/officeart/2011/layout/RadialPictureList"/>
    <dgm:cxn modelId="{D43CD46B-23A1-4481-B0CA-8525CCD72DD4}" type="presParOf" srcId="{E657C205-C413-4290-AFBA-23E57A7107DF}" destId="{21E364DA-A7DB-41E9-8637-379A94A68A82}" srcOrd="0" destOrd="0" presId="urn:microsoft.com/office/officeart/2011/layout/RadialPictureList"/>
    <dgm:cxn modelId="{08D8115E-B115-44BB-B3C6-BA437CB793FE}" type="presParOf" srcId="{E58F43F5-3496-47A8-84FD-EC89FF959544}" destId="{6AB42DD0-C9AF-45B5-A0E4-C00DD2C0B05E}" srcOrd="9"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41AC0-250C-4904-9A4A-EF084BC2C30C}">
      <dsp:nvSpPr>
        <dsp:cNvPr id="0" name=""/>
        <dsp:cNvSpPr/>
      </dsp:nvSpPr>
      <dsp:spPr>
        <a:xfrm>
          <a:off x="2057108" y="-40763"/>
          <a:ext cx="4777855" cy="4777855"/>
        </a:xfrm>
        <a:prstGeom prst="circularArrow">
          <a:avLst>
            <a:gd name="adj1" fmla="val 5544"/>
            <a:gd name="adj2" fmla="val 330680"/>
            <a:gd name="adj3" fmla="val 14632787"/>
            <a:gd name="adj4" fmla="val 16883574"/>
            <a:gd name="adj5" fmla="val 5757"/>
          </a:avLst>
        </a:prstGeom>
        <a:gradFill rotWithShape="0">
          <a:gsLst>
            <a:gs pos="0">
              <a:schemeClr val="accent5">
                <a:tint val="40000"/>
                <a:hueOff val="0"/>
                <a:satOff val="0"/>
                <a:lumOff val="0"/>
                <a:alphaOff val="0"/>
                <a:tint val="85000"/>
                <a:shade val="98000"/>
                <a:satMod val="110000"/>
                <a:lumMod val="103000"/>
              </a:schemeClr>
            </a:gs>
            <a:gs pos="50000">
              <a:schemeClr val="accent5">
                <a:tint val="40000"/>
                <a:hueOff val="0"/>
                <a:satOff val="0"/>
                <a:lumOff val="0"/>
                <a:alphaOff val="0"/>
                <a:shade val="85000"/>
                <a:satMod val="105000"/>
                <a:lumMod val="100000"/>
              </a:schemeClr>
            </a:gs>
            <a:gs pos="100000">
              <a:schemeClr val="accent5">
                <a:tint val="40000"/>
                <a:hueOff val="0"/>
                <a:satOff val="0"/>
                <a:lumOff val="0"/>
                <a:alphaOff val="0"/>
                <a:shade val="60000"/>
                <a:satMod val="120000"/>
                <a:lumMod val="100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453A5A8E-4B2F-4529-8A9C-883D6F953FF6}">
      <dsp:nvSpPr>
        <dsp:cNvPr id="0" name=""/>
        <dsp:cNvSpPr/>
      </dsp:nvSpPr>
      <dsp:spPr>
        <a:xfrm>
          <a:off x="3764368" y="1006"/>
          <a:ext cx="1363335" cy="681667"/>
        </a:xfrm>
        <a:prstGeom prst="roundRect">
          <a:avLst/>
        </a:prstGeom>
        <a:gradFill rotWithShape="0">
          <a:gsLst>
            <a:gs pos="0">
              <a:schemeClr val="accent5">
                <a:hueOff val="0"/>
                <a:satOff val="0"/>
                <a:lumOff val="0"/>
                <a:alphaOff val="0"/>
                <a:tint val="85000"/>
                <a:shade val="98000"/>
                <a:satMod val="110000"/>
                <a:lumMod val="103000"/>
              </a:schemeClr>
            </a:gs>
            <a:gs pos="50000">
              <a:schemeClr val="accent5">
                <a:hueOff val="0"/>
                <a:satOff val="0"/>
                <a:lumOff val="0"/>
                <a:alphaOff val="0"/>
                <a:shade val="85000"/>
                <a:satMod val="105000"/>
                <a:lumMod val="100000"/>
              </a:schemeClr>
            </a:gs>
            <a:gs pos="100000">
              <a:schemeClr val="accent5">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Introduction</a:t>
          </a:r>
          <a:endParaRPr lang="en-IN" sz="1600" b="0" kern="1200" dirty="0"/>
        </a:p>
      </dsp:txBody>
      <dsp:txXfrm>
        <a:off x="3797644" y="34282"/>
        <a:ext cx="1296783" cy="615115"/>
      </dsp:txXfrm>
    </dsp:sp>
    <dsp:sp modelId="{BC18ADB3-CC04-4199-8456-8AA935270AE1}">
      <dsp:nvSpPr>
        <dsp:cNvPr id="0" name=""/>
        <dsp:cNvSpPr/>
      </dsp:nvSpPr>
      <dsp:spPr>
        <a:xfrm>
          <a:off x="5205074" y="597766"/>
          <a:ext cx="1363335" cy="681667"/>
        </a:xfrm>
        <a:prstGeom prst="roundRect">
          <a:avLst/>
        </a:prstGeom>
        <a:gradFill rotWithShape="0">
          <a:gsLst>
            <a:gs pos="0">
              <a:schemeClr val="accent5">
                <a:hueOff val="-1874135"/>
                <a:satOff val="12754"/>
                <a:lumOff val="56"/>
                <a:alphaOff val="0"/>
                <a:tint val="85000"/>
                <a:shade val="98000"/>
                <a:satMod val="110000"/>
                <a:lumMod val="103000"/>
              </a:schemeClr>
            </a:gs>
            <a:gs pos="50000">
              <a:schemeClr val="accent5">
                <a:hueOff val="-1874135"/>
                <a:satOff val="12754"/>
                <a:lumOff val="56"/>
                <a:alphaOff val="0"/>
                <a:shade val="85000"/>
                <a:satMod val="105000"/>
                <a:lumMod val="100000"/>
              </a:schemeClr>
            </a:gs>
            <a:gs pos="100000">
              <a:schemeClr val="accent5">
                <a:hueOff val="-1874135"/>
                <a:satOff val="12754"/>
                <a:lumOff val="56"/>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a:t>Background</a:t>
          </a:r>
          <a:endParaRPr lang="en-IN" sz="1600" b="0" kern="1200" dirty="0"/>
        </a:p>
      </dsp:txBody>
      <dsp:txXfrm>
        <a:off x="5238350" y="631042"/>
        <a:ext cx="1296783" cy="615115"/>
      </dsp:txXfrm>
    </dsp:sp>
    <dsp:sp modelId="{ADAD533F-C84E-40DA-AF5C-1D760311F991}">
      <dsp:nvSpPr>
        <dsp:cNvPr id="0" name=""/>
        <dsp:cNvSpPr/>
      </dsp:nvSpPr>
      <dsp:spPr>
        <a:xfrm>
          <a:off x="5801833" y="2038471"/>
          <a:ext cx="1363335" cy="681667"/>
        </a:xfrm>
        <a:prstGeom prst="roundRect">
          <a:avLst/>
        </a:prstGeom>
        <a:gradFill rotWithShape="0">
          <a:gsLst>
            <a:gs pos="0">
              <a:schemeClr val="accent5">
                <a:hueOff val="-3748270"/>
                <a:satOff val="25508"/>
                <a:lumOff val="112"/>
                <a:alphaOff val="0"/>
                <a:tint val="85000"/>
                <a:shade val="98000"/>
                <a:satMod val="110000"/>
                <a:lumMod val="103000"/>
              </a:schemeClr>
            </a:gs>
            <a:gs pos="50000">
              <a:schemeClr val="accent5">
                <a:hueOff val="-3748270"/>
                <a:satOff val="25508"/>
                <a:lumOff val="112"/>
                <a:alphaOff val="0"/>
                <a:shade val="85000"/>
                <a:satMod val="105000"/>
                <a:lumMod val="100000"/>
              </a:schemeClr>
            </a:gs>
            <a:gs pos="100000">
              <a:schemeClr val="accent5">
                <a:hueOff val="-3748270"/>
                <a:satOff val="25508"/>
                <a:lumOff val="112"/>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Methodology</a:t>
          </a:r>
          <a:endParaRPr lang="en-IN" sz="1600" b="0" kern="1200" dirty="0"/>
        </a:p>
      </dsp:txBody>
      <dsp:txXfrm>
        <a:off x="5835109" y="2071747"/>
        <a:ext cx="1296783" cy="615115"/>
      </dsp:txXfrm>
    </dsp:sp>
    <dsp:sp modelId="{551185F0-42B4-4241-B01A-4467F58533E7}">
      <dsp:nvSpPr>
        <dsp:cNvPr id="0" name=""/>
        <dsp:cNvSpPr/>
      </dsp:nvSpPr>
      <dsp:spPr>
        <a:xfrm>
          <a:off x="5205074" y="3479177"/>
          <a:ext cx="1363335" cy="681667"/>
        </a:xfrm>
        <a:prstGeom prst="roundRect">
          <a:avLst/>
        </a:prstGeom>
        <a:gradFill rotWithShape="0">
          <a:gsLst>
            <a:gs pos="0">
              <a:schemeClr val="accent5">
                <a:hueOff val="-5622405"/>
                <a:satOff val="38262"/>
                <a:lumOff val="168"/>
                <a:alphaOff val="0"/>
                <a:tint val="85000"/>
                <a:shade val="98000"/>
                <a:satMod val="110000"/>
                <a:lumMod val="103000"/>
              </a:schemeClr>
            </a:gs>
            <a:gs pos="50000">
              <a:schemeClr val="accent5">
                <a:hueOff val="-5622405"/>
                <a:satOff val="38262"/>
                <a:lumOff val="168"/>
                <a:alphaOff val="0"/>
                <a:shade val="85000"/>
                <a:satMod val="105000"/>
                <a:lumMod val="100000"/>
              </a:schemeClr>
            </a:gs>
            <a:gs pos="100000">
              <a:schemeClr val="accent5">
                <a:hueOff val="-5622405"/>
                <a:satOff val="38262"/>
                <a:lumOff val="168"/>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Purposed modification</a:t>
          </a:r>
          <a:endParaRPr lang="en-IN" sz="1600" b="0" kern="1200" dirty="0"/>
        </a:p>
      </dsp:txBody>
      <dsp:txXfrm>
        <a:off x="5238350" y="3512453"/>
        <a:ext cx="1296783" cy="615115"/>
      </dsp:txXfrm>
    </dsp:sp>
    <dsp:sp modelId="{4ECF2E2C-6379-4977-A567-EA7F112C7774}">
      <dsp:nvSpPr>
        <dsp:cNvPr id="0" name=""/>
        <dsp:cNvSpPr/>
      </dsp:nvSpPr>
      <dsp:spPr>
        <a:xfrm>
          <a:off x="3764368" y="4075936"/>
          <a:ext cx="1363335" cy="681667"/>
        </a:xfrm>
        <a:prstGeom prst="roundRect">
          <a:avLst/>
        </a:prstGeom>
        <a:gradFill rotWithShape="0">
          <a:gsLst>
            <a:gs pos="0">
              <a:schemeClr val="accent5">
                <a:hueOff val="-7496540"/>
                <a:satOff val="51015"/>
                <a:lumOff val="225"/>
                <a:alphaOff val="0"/>
                <a:tint val="85000"/>
                <a:shade val="98000"/>
                <a:satMod val="110000"/>
                <a:lumMod val="103000"/>
              </a:schemeClr>
            </a:gs>
            <a:gs pos="50000">
              <a:schemeClr val="accent5">
                <a:hueOff val="-7496540"/>
                <a:satOff val="51015"/>
                <a:lumOff val="225"/>
                <a:alphaOff val="0"/>
                <a:shade val="85000"/>
                <a:satMod val="105000"/>
                <a:lumMod val="100000"/>
              </a:schemeClr>
            </a:gs>
            <a:gs pos="100000">
              <a:schemeClr val="accent5">
                <a:hueOff val="-7496540"/>
                <a:satOff val="51015"/>
                <a:lumOff val="225"/>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Resources</a:t>
          </a:r>
          <a:endParaRPr lang="en-IN" sz="1600" b="0" kern="1200" dirty="0"/>
        </a:p>
      </dsp:txBody>
      <dsp:txXfrm>
        <a:off x="3797644" y="4109212"/>
        <a:ext cx="1296783" cy="615115"/>
      </dsp:txXfrm>
    </dsp:sp>
    <dsp:sp modelId="{C631D85C-A973-4CD4-B249-6F575A59302F}">
      <dsp:nvSpPr>
        <dsp:cNvPr id="0" name=""/>
        <dsp:cNvSpPr/>
      </dsp:nvSpPr>
      <dsp:spPr>
        <a:xfrm>
          <a:off x="2323663" y="3479177"/>
          <a:ext cx="1363335" cy="681667"/>
        </a:xfrm>
        <a:prstGeom prst="roundRect">
          <a:avLst/>
        </a:prstGeom>
        <a:gradFill rotWithShape="0">
          <a:gsLst>
            <a:gs pos="0">
              <a:schemeClr val="accent5">
                <a:hueOff val="-9370675"/>
                <a:satOff val="63769"/>
                <a:lumOff val="281"/>
                <a:alphaOff val="0"/>
                <a:tint val="85000"/>
                <a:shade val="98000"/>
                <a:satMod val="110000"/>
                <a:lumMod val="103000"/>
              </a:schemeClr>
            </a:gs>
            <a:gs pos="50000">
              <a:schemeClr val="accent5">
                <a:hueOff val="-9370675"/>
                <a:satOff val="63769"/>
                <a:lumOff val="281"/>
                <a:alphaOff val="0"/>
                <a:shade val="85000"/>
                <a:satMod val="105000"/>
                <a:lumMod val="100000"/>
              </a:schemeClr>
            </a:gs>
            <a:gs pos="100000">
              <a:schemeClr val="accent5">
                <a:hueOff val="-9370675"/>
                <a:satOff val="63769"/>
                <a:lumOff val="281"/>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TimeLine</a:t>
          </a:r>
          <a:endParaRPr lang="en-IN" sz="1600" b="0" kern="1200" dirty="0"/>
        </a:p>
      </dsp:txBody>
      <dsp:txXfrm>
        <a:off x="2356939" y="3512453"/>
        <a:ext cx="1296783" cy="615115"/>
      </dsp:txXfrm>
    </dsp:sp>
    <dsp:sp modelId="{8E2AE3FC-A25A-4D6E-9106-8E939B1D053C}">
      <dsp:nvSpPr>
        <dsp:cNvPr id="0" name=""/>
        <dsp:cNvSpPr/>
      </dsp:nvSpPr>
      <dsp:spPr>
        <a:xfrm>
          <a:off x="1726903" y="2038471"/>
          <a:ext cx="1363335" cy="681667"/>
        </a:xfrm>
        <a:prstGeom prst="roundRect">
          <a:avLst/>
        </a:prstGeom>
        <a:gradFill rotWithShape="0">
          <a:gsLst>
            <a:gs pos="0">
              <a:schemeClr val="accent5">
                <a:hueOff val="-11244810"/>
                <a:satOff val="76523"/>
                <a:lumOff val="337"/>
                <a:alphaOff val="0"/>
                <a:tint val="85000"/>
                <a:shade val="98000"/>
                <a:satMod val="110000"/>
                <a:lumMod val="103000"/>
              </a:schemeClr>
            </a:gs>
            <a:gs pos="50000">
              <a:schemeClr val="accent5">
                <a:hueOff val="-11244810"/>
                <a:satOff val="76523"/>
                <a:lumOff val="337"/>
                <a:alphaOff val="0"/>
                <a:shade val="85000"/>
                <a:satMod val="105000"/>
                <a:lumMod val="100000"/>
              </a:schemeClr>
            </a:gs>
            <a:gs pos="100000">
              <a:schemeClr val="accent5">
                <a:hueOff val="-11244810"/>
                <a:satOff val="76523"/>
                <a:lumOff val="337"/>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Evaluations </a:t>
          </a:r>
          <a:endParaRPr lang="en-IN" sz="1600" b="0" kern="1200" dirty="0"/>
        </a:p>
      </dsp:txBody>
      <dsp:txXfrm>
        <a:off x="1760179" y="2071747"/>
        <a:ext cx="1296783" cy="615115"/>
      </dsp:txXfrm>
    </dsp:sp>
    <dsp:sp modelId="{CBF98AE4-BBE9-4298-8D28-9853D683D0C9}">
      <dsp:nvSpPr>
        <dsp:cNvPr id="0" name=""/>
        <dsp:cNvSpPr/>
      </dsp:nvSpPr>
      <dsp:spPr>
        <a:xfrm>
          <a:off x="2323663" y="597766"/>
          <a:ext cx="1363335" cy="681667"/>
        </a:xfrm>
        <a:prstGeom prst="roundRect">
          <a:avLst/>
        </a:prstGeom>
        <a:gradFill rotWithShape="0">
          <a:gsLst>
            <a:gs pos="0">
              <a:schemeClr val="accent5">
                <a:hueOff val="-13118945"/>
                <a:satOff val="89277"/>
                <a:lumOff val="393"/>
                <a:alphaOff val="0"/>
                <a:tint val="85000"/>
                <a:shade val="98000"/>
                <a:satMod val="110000"/>
                <a:lumMod val="103000"/>
              </a:schemeClr>
            </a:gs>
            <a:gs pos="50000">
              <a:schemeClr val="accent5">
                <a:hueOff val="-13118945"/>
                <a:satOff val="89277"/>
                <a:lumOff val="393"/>
                <a:alphaOff val="0"/>
                <a:shade val="85000"/>
                <a:satMod val="105000"/>
                <a:lumMod val="100000"/>
              </a:schemeClr>
            </a:gs>
            <a:gs pos="100000">
              <a:schemeClr val="accent5">
                <a:hueOff val="-13118945"/>
                <a:satOff val="89277"/>
                <a:lumOff val="393"/>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Conclusions </a:t>
          </a:r>
          <a:endParaRPr lang="en-IN" sz="1600" b="0" kern="1200" dirty="0"/>
        </a:p>
      </dsp:txBody>
      <dsp:txXfrm>
        <a:off x="2356939" y="631042"/>
        <a:ext cx="1296783" cy="6151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B71C2-C452-419F-9D92-E60FBEC9292E}">
      <dsp:nvSpPr>
        <dsp:cNvPr id="0" name=""/>
        <dsp:cNvSpPr/>
      </dsp:nvSpPr>
      <dsp:spPr>
        <a:xfrm>
          <a:off x="3965180" y="215983"/>
          <a:ext cx="4286447" cy="1488626"/>
        </a:xfrm>
        <a:prstGeom prst="ellipse">
          <a:avLst/>
        </a:prstGeom>
        <a:solidFill>
          <a:schemeClr val="accent2">
            <a:tint val="50000"/>
            <a:alpha val="40000"/>
            <a:hueOff val="0"/>
            <a:satOff val="0"/>
            <a:lumOff val="0"/>
            <a:alphaOff val="0"/>
          </a:schemeClr>
        </a:solidFill>
        <a:ln>
          <a:noFill/>
        </a:ln>
        <a:effectLst/>
        <a:sp3d z="-152400" prstMaterial="matte"/>
      </dsp:spPr>
      <dsp:style>
        <a:lnRef idx="0">
          <a:scrgbClr r="0" g="0" b="0"/>
        </a:lnRef>
        <a:fillRef idx="1">
          <a:scrgbClr r="0" g="0" b="0"/>
        </a:fillRef>
        <a:effectRef idx="0">
          <a:scrgbClr r="0" g="0" b="0"/>
        </a:effectRef>
        <a:fontRef idx="minor"/>
      </dsp:style>
    </dsp:sp>
    <dsp:sp modelId="{27AE73AB-2BF1-48EC-B5A7-D59C1E862D6A}">
      <dsp:nvSpPr>
        <dsp:cNvPr id="0" name=""/>
        <dsp:cNvSpPr/>
      </dsp:nvSpPr>
      <dsp:spPr>
        <a:xfrm>
          <a:off x="5699696" y="3861125"/>
          <a:ext cx="830706" cy="531652"/>
        </a:xfrm>
        <a:prstGeom prst="downArrow">
          <a:avLst/>
        </a:prstGeom>
        <a:solidFill>
          <a:schemeClr val="accent3">
            <a:tint val="40000"/>
            <a:hueOff val="0"/>
            <a:satOff val="0"/>
            <a:lumOff val="0"/>
            <a:alphaOff val="0"/>
          </a:schemeClr>
        </a:soli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12156EE-3C9A-419D-89D6-B8310D8C14F8}">
      <dsp:nvSpPr>
        <dsp:cNvPr id="0" name=""/>
        <dsp:cNvSpPr/>
      </dsp:nvSpPr>
      <dsp:spPr>
        <a:xfrm>
          <a:off x="4121353" y="4286447"/>
          <a:ext cx="3987393" cy="996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US" sz="3100" kern="1200" dirty="0"/>
            <a:t>Seem less experience</a:t>
          </a:r>
          <a:endParaRPr lang="en-IN" sz="3100" kern="1200" dirty="0"/>
        </a:p>
      </dsp:txBody>
      <dsp:txXfrm>
        <a:off x="4121353" y="4286447"/>
        <a:ext cx="3987393" cy="996848"/>
      </dsp:txXfrm>
    </dsp:sp>
    <dsp:sp modelId="{6983505E-556B-439A-AB53-939BE9675D94}">
      <dsp:nvSpPr>
        <dsp:cNvPr id="0" name=""/>
        <dsp:cNvSpPr/>
      </dsp:nvSpPr>
      <dsp:spPr>
        <a:xfrm>
          <a:off x="5523586" y="1819580"/>
          <a:ext cx="1495272" cy="1495272"/>
        </a:xfrm>
        <a:prstGeom prst="ellipse">
          <a:avLst/>
        </a:prstGeom>
        <a:gradFill rotWithShape="0">
          <a:gsLst>
            <a:gs pos="0">
              <a:schemeClr val="accent3">
                <a:hueOff val="0"/>
                <a:satOff val="0"/>
                <a:lumOff val="0"/>
                <a:alphaOff val="0"/>
                <a:tint val="85000"/>
                <a:shade val="98000"/>
                <a:satMod val="110000"/>
                <a:lumMod val="103000"/>
              </a:schemeClr>
            </a:gs>
            <a:gs pos="50000">
              <a:schemeClr val="accent3">
                <a:hueOff val="0"/>
                <a:satOff val="0"/>
                <a:lumOff val="0"/>
                <a:alphaOff val="0"/>
                <a:shade val="85000"/>
                <a:satMod val="105000"/>
                <a:lumMod val="100000"/>
              </a:schemeClr>
            </a:gs>
            <a:gs pos="100000">
              <a:schemeClr val="accent3">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Multiple languages</a:t>
          </a:r>
          <a:endParaRPr lang="en-IN" sz="1800" kern="1200" dirty="0"/>
        </a:p>
      </dsp:txBody>
      <dsp:txXfrm>
        <a:off x="5742564" y="2038558"/>
        <a:ext cx="1057316" cy="1057316"/>
      </dsp:txXfrm>
    </dsp:sp>
    <dsp:sp modelId="{7218A8B3-239C-47B8-BE0E-6E433D2E9635}">
      <dsp:nvSpPr>
        <dsp:cNvPr id="0" name=""/>
        <dsp:cNvSpPr/>
      </dsp:nvSpPr>
      <dsp:spPr>
        <a:xfrm>
          <a:off x="4453636" y="697793"/>
          <a:ext cx="1495272" cy="1495272"/>
        </a:xfrm>
        <a:prstGeom prst="ellipse">
          <a:avLst/>
        </a:prstGeom>
        <a:gradFill rotWithShape="0">
          <a:gsLst>
            <a:gs pos="0">
              <a:schemeClr val="accent3">
                <a:hueOff val="5271449"/>
                <a:satOff val="-2597"/>
                <a:lumOff val="9215"/>
                <a:alphaOff val="0"/>
                <a:tint val="85000"/>
                <a:shade val="98000"/>
                <a:satMod val="110000"/>
                <a:lumMod val="103000"/>
              </a:schemeClr>
            </a:gs>
            <a:gs pos="50000">
              <a:schemeClr val="accent3">
                <a:hueOff val="5271449"/>
                <a:satOff val="-2597"/>
                <a:lumOff val="9215"/>
                <a:alphaOff val="0"/>
                <a:shade val="85000"/>
                <a:satMod val="105000"/>
                <a:lumMod val="100000"/>
              </a:schemeClr>
            </a:gs>
            <a:gs pos="100000">
              <a:schemeClr val="accent3">
                <a:hueOff val="5271449"/>
                <a:satOff val="-2597"/>
                <a:lumOff val="9215"/>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Voice input</a:t>
          </a:r>
          <a:endParaRPr lang="en-IN" sz="1800" b="1" kern="1200" dirty="0"/>
        </a:p>
      </dsp:txBody>
      <dsp:txXfrm>
        <a:off x="4672614" y="916771"/>
        <a:ext cx="1057316" cy="1057316"/>
      </dsp:txXfrm>
    </dsp:sp>
    <dsp:sp modelId="{31DB6EA5-12C8-41DD-8F33-A94BF0A245C5}">
      <dsp:nvSpPr>
        <dsp:cNvPr id="0" name=""/>
        <dsp:cNvSpPr/>
      </dsp:nvSpPr>
      <dsp:spPr>
        <a:xfrm>
          <a:off x="5982136" y="336270"/>
          <a:ext cx="1495272" cy="1495272"/>
        </a:xfrm>
        <a:prstGeom prst="ellipse">
          <a:avLst/>
        </a:prstGeom>
        <a:gradFill rotWithShape="0">
          <a:gsLst>
            <a:gs pos="0">
              <a:schemeClr val="accent3">
                <a:hueOff val="10542897"/>
                <a:satOff val="-5193"/>
                <a:lumOff val="18430"/>
                <a:alphaOff val="0"/>
                <a:tint val="85000"/>
                <a:shade val="98000"/>
                <a:satMod val="110000"/>
                <a:lumMod val="103000"/>
              </a:schemeClr>
            </a:gs>
            <a:gs pos="50000">
              <a:schemeClr val="accent3">
                <a:hueOff val="10542897"/>
                <a:satOff val="-5193"/>
                <a:lumOff val="18430"/>
                <a:alphaOff val="0"/>
                <a:shade val="85000"/>
                <a:satMod val="105000"/>
                <a:lumMod val="100000"/>
              </a:schemeClr>
            </a:gs>
            <a:gs pos="100000">
              <a:schemeClr val="accent3">
                <a:hueOff val="10542897"/>
                <a:satOff val="-5193"/>
                <a:lumOff val="1843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Text input</a:t>
          </a:r>
          <a:endParaRPr lang="en-IN" sz="1800" kern="1200" dirty="0"/>
        </a:p>
      </dsp:txBody>
      <dsp:txXfrm>
        <a:off x="6201114" y="555248"/>
        <a:ext cx="1057316" cy="1057316"/>
      </dsp:txXfrm>
    </dsp:sp>
    <dsp:sp modelId="{D1BFD290-3F06-4565-AFCA-4034A1A24E53}">
      <dsp:nvSpPr>
        <dsp:cNvPr id="0" name=""/>
        <dsp:cNvSpPr/>
      </dsp:nvSpPr>
      <dsp:spPr>
        <a:xfrm>
          <a:off x="3789070" y="33228"/>
          <a:ext cx="4651958" cy="3721566"/>
        </a:xfrm>
        <a:prstGeom prst="funnel">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F0A20-AF70-4F8F-AAB0-90D6EDD67F7B}">
      <dsp:nvSpPr>
        <dsp:cNvPr id="0" name=""/>
        <dsp:cNvSpPr/>
      </dsp:nvSpPr>
      <dsp:spPr>
        <a:xfrm>
          <a:off x="4075719" y="1415685"/>
          <a:ext cx="2217176" cy="2216978"/>
        </a:xfrm>
        <a:prstGeom prst="ellipse">
          <a:avLst/>
        </a:prstGeom>
        <a:gradFill rotWithShape="0">
          <a:gsLst>
            <a:gs pos="0">
              <a:schemeClr val="accent4">
                <a:hueOff val="0"/>
                <a:satOff val="0"/>
                <a:lumOff val="0"/>
                <a:alphaOff val="0"/>
                <a:tint val="85000"/>
                <a:shade val="98000"/>
                <a:satMod val="110000"/>
                <a:lumMod val="103000"/>
              </a:schemeClr>
            </a:gs>
            <a:gs pos="50000">
              <a:schemeClr val="accent4">
                <a:hueOff val="0"/>
                <a:satOff val="0"/>
                <a:lumOff val="0"/>
                <a:alphaOff val="0"/>
                <a:shade val="85000"/>
                <a:satMod val="105000"/>
                <a:lumMod val="100000"/>
              </a:schemeClr>
            </a:gs>
            <a:gs pos="100000">
              <a:schemeClr val="accent4">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en-US" sz="3700" b="1" kern="1200" dirty="0"/>
            <a:t>Project</a:t>
          </a:r>
          <a:endParaRPr lang="en-IN" sz="3700" b="1" kern="1200" dirty="0"/>
        </a:p>
      </dsp:txBody>
      <dsp:txXfrm>
        <a:off x="4400417" y="1740354"/>
        <a:ext cx="1567780" cy="1567640"/>
      </dsp:txXfrm>
    </dsp:sp>
    <dsp:sp modelId="{BD3AC558-9A35-4C4F-9AC3-83D271FE73DF}">
      <dsp:nvSpPr>
        <dsp:cNvPr id="0" name=""/>
        <dsp:cNvSpPr/>
      </dsp:nvSpPr>
      <dsp:spPr>
        <a:xfrm>
          <a:off x="2932630" y="182848"/>
          <a:ext cx="4468853" cy="4658338"/>
        </a:xfrm>
        <a:prstGeom prst="blockArc">
          <a:avLst>
            <a:gd name="adj1" fmla="val 16509444"/>
            <a:gd name="adj2" fmla="val 5088054"/>
            <a:gd name="adj3" fmla="val 5240"/>
          </a:avLst>
        </a:prstGeom>
        <a:gradFill rotWithShape="0">
          <a:gsLst>
            <a:gs pos="0">
              <a:schemeClr val="accent4">
                <a:hueOff val="-5399985"/>
                <a:satOff val="-84796"/>
                <a:lumOff val="-7843"/>
                <a:alphaOff val="0"/>
                <a:tint val="85000"/>
                <a:shade val="98000"/>
                <a:satMod val="110000"/>
                <a:lumMod val="103000"/>
              </a:schemeClr>
            </a:gs>
            <a:gs pos="50000">
              <a:schemeClr val="accent4">
                <a:hueOff val="-5399985"/>
                <a:satOff val="-84796"/>
                <a:lumOff val="-7843"/>
                <a:alphaOff val="0"/>
                <a:shade val="85000"/>
                <a:satMod val="105000"/>
                <a:lumMod val="100000"/>
              </a:schemeClr>
            </a:gs>
            <a:gs pos="100000">
              <a:schemeClr val="accent4">
                <a:hueOff val="-5399985"/>
                <a:satOff val="-84796"/>
                <a:lumOff val="-7843"/>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49F8858-783E-46E9-8584-56D66B96B98E}">
      <dsp:nvSpPr>
        <dsp:cNvPr id="0" name=""/>
        <dsp:cNvSpPr/>
      </dsp:nvSpPr>
      <dsp:spPr>
        <a:xfrm>
          <a:off x="5699218" y="0"/>
          <a:ext cx="1188005" cy="1187757"/>
        </a:xfrm>
        <a:prstGeom prst="ellipse">
          <a:avLst/>
        </a:prstGeom>
        <a:blipFill rotWithShape="1">
          <a:blip xmlns:r="http://schemas.openxmlformats.org/officeDocument/2006/relationships" r:embed="rId1"/>
          <a:srcRect/>
          <a:stretch>
            <a:fillRect l="-30000" r="-30000"/>
          </a:stretch>
        </a:blipFill>
        <a:ln>
          <a:noFill/>
        </a:ln>
        <a:effectLst>
          <a:outerShdw blurRad="50800" dist="15875" dir="5400000" algn="ctr" rotWithShape="0">
            <a:srgbClr val="000000">
              <a:alpha val="68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3A17C0C3-6F3A-4D9B-9F4F-E64800FFEA2E}">
      <dsp:nvSpPr>
        <dsp:cNvPr id="0" name=""/>
        <dsp:cNvSpPr/>
      </dsp:nvSpPr>
      <dsp:spPr>
        <a:xfrm>
          <a:off x="6977707" y="15195"/>
          <a:ext cx="1590299" cy="1149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933450">
            <a:lnSpc>
              <a:spcPct val="90000"/>
            </a:lnSpc>
            <a:spcBef>
              <a:spcPct val="0"/>
            </a:spcBef>
            <a:spcAft>
              <a:spcPct val="10000"/>
            </a:spcAft>
            <a:buNone/>
          </a:pPr>
          <a:r>
            <a:rPr lang="en-US" sz="2100" kern="1200" dirty="0"/>
            <a:t>Resource, Designing</a:t>
          </a:r>
        </a:p>
        <a:p>
          <a:pPr marL="0" lvl="0" indent="0" algn="l" defTabSz="933450">
            <a:lnSpc>
              <a:spcPct val="90000"/>
            </a:lnSpc>
            <a:spcBef>
              <a:spcPct val="0"/>
            </a:spcBef>
            <a:spcAft>
              <a:spcPct val="10000"/>
            </a:spcAft>
            <a:buNone/>
          </a:pPr>
          <a:r>
            <a:rPr lang="en-US" sz="2100" kern="1200" dirty="0"/>
            <a:t>(5 days)</a:t>
          </a:r>
          <a:endParaRPr lang="en-IN" sz="2100" kern="1200" dirty="0"/>
        </a:p>
      </dsp:txBody>
      <dsp:txXfrm>
        <a:off x="6977707" y="15195"/>
        <a:ext cx="1590299" cy="1149769"/>
      </dsp:txXfrm>
    </dsp:sp>
    <dsp:sp modelId="{BB82B94D-FA62-4DDB-9A20-5C5634C517A6}">
      <dsp:nvSpPr>
        <dsp:cNvPr id="0" name=""/>
        <dsp:cNvSpPr/>
      </dsp:nvSpPr>
      <dsp:spPr>
        <a:xfrm>
          <a:off x="6576714" y="1106209"/>
          <a:ext cx="1188005" cy="1187757"/>
        </a:xfrm>
        <a:prstGeom prst="ellipse">
          <a:avLst/>
        </a:prstGeom>
        <a:blipFill rotWithShape="1">
          <a:blip xmlns:r="http://schemas.openxmlformats.org/officeDocument/2006/relationships" r:embed="rId2"/>
          <a:srcRect/>
          <a:stretch>
            <a:fillRect l="-39000" r="-39000"/>
          </a:stretch>
        </a:blipFill>
        <a:ln>
          <a:noFill/>
        </a:ln>
        <a:effectLst>
          <a:outerShdw blurRad="50800" dist="15875" dir="5400000" algn="ctr" rotWithShape="0">
            <a:srgbClr val="000000">
              <a:alpha val="68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8AF63ABD-1C95-4620-8031-22C206ED3184}">
      <dsp:nvSpPr>
        <dsp:cNvPr id="0" name=""/>
        <dsp:cNvSpPr/>
      </dsp:nvSpPr>
      <dsp:spPr>
        <a:xfrm>
          <a:off x="7851949" y="1126976"/>
          <a:ext cx="1590299" cy="1149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933450">
            <a:lnSpc>
              <a:spcPct val="90000"/>
            </a:lnSpc>
            <a:spcBef>
              <a:spcPct val="0"/>
            </a:spcBef>
            <a:spcAft>
              <a:spcPct val="10000"/>
            </a:spcAft>
            <a:buNone/>
          </a:pPr>
          <a:r>
            <a:rPr lang="en-US" sz="2100" kern="1200" dirty="0"/>
            <a:t>     programming (20 days)</a:t>
          </a:r>
          <a:endParaRPr lang="en-IN" sz="2100" kern="1200" dirty="0"/>
        </a:p>
      </dsp:txBody>
      <dsp:txXfrm>
        <a:off x="7851949" y="1126976"/>
        <a:ext cx="1590299" cy="1149769"/>
      </dsp:txXfrm>
    </dsp:sp>
    <dsp:sp modelId="{89FA4689-26E1-4E97-8684-D760FDB3A4D9}">
      <dsp:nvSpPr>
        <dsp:cNvPr id="0" name=""/>
        <dsp:cNvSpPr/>
      </dsp:nvSpPr>
      <dsp:spPr>
        <a:xfrm>
          <a:off x="6572157" y="2732601"/>
          <a:ext cx="1188005" cy="1187757"/>
        </a:xfrm>
        <a:prstGeom prst="ellipse">
          <a:avLst/>
        </a:prstGeom>
        <a:blipFill rotWithShape="1">
          <a:blip xmlns:r="http://schemas.openxmlformats.org/officeDocument/2006/relationships" r:embed="rId3"/>
          <a:srcRect/>
          <a:stretch>
            <a:fillRect/>
          </a:stretch>
        </a:blipFill>
        <a:ln>
          <a:noFill/>
        </a:ln>
        <a:effectLst>
          <a:outerShdw blurRad="50800" dist="15875" dir="5400000" algn="ctr" rotWithShape="0">
            <a:srgbClr val="000000">
              <a:alpha val="68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FDA9371-1725-46CB-9608-0E0C2DFF2C4F}">
      <dsp:nvSpPr>
        <dsp:cNvPr id="0" name=""/>
        <dsp:cNvSpPr/>
      </dsp:nvSpPr>
      <dsp:spPr>
        <a:xfrm>
          <a:off x="7851949" y="2751848"/>
          <a:ext cx="1590299" cy="1149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l" defTabSz="889000">
            <a:lnSpc>
              <a:spcPct val="90000"/>
            </a:lnSpc>
            <a:spcBef>
              <a:spcPct val="0"/>
            </a:spcBef>
            <a:spcAft>
              <a:spcPct val="10000"/>
            </a:spcAft>
            <a:buNone/>
          </a:pPr>
          <a:endParaRPr lang="en-US" sz="2000" kern="1200" dirty="0"/>
        </a:p>
        <a:p>
          <a:pPr marL="0" lvl="0" indent="0" algn="l" defTabSz="889000">
            <a:lnSpc>
              <a:spcPct val="90000"/>
            </a:lnSpc>
            <a:spcBef>
              <a:spcPct val="0"/>
            </a:spcBef>
            <a:spcAft>
              <a:spcPct val="10000"/>
            </a:spcAft>
            <a:buNone/>
          </a:pPr>
          <a:r>
            <a:rPr lang="en-US" sz="2000" kern="1200" dirty="0"/>
            <a:t>          app/website    (10 days)</a:t>
          </a:r>
          <a:br>
            <a:rPr lang="en-US" sz="2000" kern="1200" dirty="0"/>
          </a:br>
          <a:endParaRPr lang="en-IN" sz="2400" kern="1200" dirty="0"/>
        </a:p>
      </dsp:txBody>
      <dsp:txXfrm>
        <a:off x="7851949" y="2751848"/>
        <a:ext cx="1590299" cy="1149769"/>
      </dsp:txXfrm>
    </dsp:sp>
    <dsp:sp modelId="{21E364DA-A7DB-41E9-8637-379A94A68A82}">
      <dsp:nvSpPr>
        <dsp:cNvPr id="0" name=""/>
        <dsp:cNvSpPr/>
      </dsp:nvSpPr>
      <dsp:spPr>
        <a:xfrm>
          <a:off x="5699218" y="3877305"/>
          <a:ext cx="1188005" cy="1187757"/>
        </a:xfrm>
        <a:prstGeom prst="ellipse">
          <a:avLst/>
        </a:prstGeom>
        <a:blipFill rotWithShape="1">
          <a:blip xmlns:r="http://schemas.openxmlformats.org/officeDocument/2006/relationships" r:embed="rId4"/>
          <a:srcRect/>
          <a:stretch>
            <a:fillRect/>
          </a:stretch>
        </a:blipFill>
        <a:ln>
          <a:noFill/>
        </a:ln>
        <a:effectLst>
          <a:outerShdw blurRad="50800" dist="15875" dir="5400000" algn="ctr" rotWithShape="0">
            <a:srgbClr val="000000">
              <a:alpha val="68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AB42DD0-C9AF-45B5-A0E4-C00DD2C0B05E}">
      <dsp:nvSpPr>
        <dsp:cNvPr id="0" name=""/>
        <dsp:cNvSpPr/>
      </dsp:nvSpPr>
      <dsp:spPr>
        <a:xfrm>
          <a:off x="6977707" y="3901618"/>
          <a:ext cx="1590299" cy="1149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933450">
            <a:lnSpc>
              <a:spcPct val="90000"/>
            </a:lnSpc>
            <a:spcBef>
              <a:spcPct val="0"/>
            </a:spcBef>
            <a:spcAft>
              <a:spcPct val="10000"/>
            </a:spcAft>
            <a:buNone/>
          </a:pPr>
          <a:r>
            <a:rPr lang="en-US" sz="2100" kern="1200" dirty="0"/>
            <a:t>Report file</a:t>
          </a:r>
          <a:endParaRPr lang="en-IN" sz="2100" kern="1200" dirty="0"/>
        </a:p>
      </dsp:txBody>
      <dsp:txXfrm>
        <a:off x="6977707" y="3901618"/>
        <a:ext cx="1590299" cy="1149769"/>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C4300C-543E-4B79-8B41-6BB74AD3BCAB}"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767DF3-E972-4B96-8456-EB9AAA44B47D}" type="slidenum">
              <a:rPr lang="en-IN" smtClean="0"/>
              <a:t>‹#›</a:t>
            </a:fld>
            <a:endParaRPr lang="en-IN"/>
          </a:p>
        </p:txBody>
      </p:sp>
    </p:spTree>
    <p:extLst>
      <p:ext uri="{BB962C8B-B14F-4D97-AF65-F5344CB8AC3E}">
        <p14:creationId xmlns:p14="http://schemas.microsoft.com/office/powerpoint/2010/main" val="4231099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4300C-543E-4B79-8B41-6BB74AD3BCAB}"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767DF3-E972-4B96-8456-EB9AAA44B47D}" type="slidenum">
              <a:rPr lang="en-IN" smtClean="0"/>
              <a:t>‹#›</a:t>
            </a:fld>
            <a:endParaRPr lang="en-IN"/>
          </a:p>
        </p:txBody>
      </p:sp>
    </p:spTree>
    <p:extLst>
      <p:ext uri="{BB962C8B-B14F-4D97-AF65-F5344CB8AC3E}">
        <p14:creationId xmlns:p14="http://schemas.microsoft.com/office/powerpoint/2010/main" val="2669659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88C4300C-543E-4B79-8B41-6BB74AD3BCAB}" type="datetimeFigureOut">
              <a:rPr lang="en-IN" smtClean="0"/>
              <a:t>19-04-2023</a:t>
            </a:fld>
            <a:endParaRPr lang="en-IN"/>
          </a:p>
        </p:txBody>
      </p:sp>
      <p:sp>
        <p:nvSpPr>
          <p:cNvPr id="5" name="Footer Placeholder 4"/>
          <p:cNvSpPr>
            <a:spLocks noGrp="1"/>
          </p:cNvSpPr>
          <p:nvPr>
            <p:ph type="ftr" sz="quarter" idx="11"/>
          </p:nvPr>
        </p:nvSpPr>
        <p:spPr>
          <a:xfrm>
            <a:off x="3776135" y="6422854"/>
            <a:ext cx="4279669" cy="365125"/>
          </a:xfrm>
        </p:spPr>
        <p:txBody>
          <a:bodyPr/>
          <a:lstStyle/>
          <a:p>
            <a:endParaRPr lang="en-IN"/>
          </a:p>
        </p:txBody>
      </p:sp>
      <p:sp>
        <p:nvSpPr>
          <p:cNvPr id="6" name="Slide Number Placeholder 5"/>
          <p:cNvSpPr>
            <a:spLocks noGrp="1"/>
          </p:cNvSpPr>
          <p:nvPr>
            <p:ph type="sldNum" sz="quarter" idx="12"/>
          </p:nvPr>
        </p:nvSpPr>
        <p:spPr>
          <a:xfrm>
            <a:off x="8073048" y="6422854"/>
            <a:ext cx="879759" cy="365125"/>
          </a:xfrm>
        </p:spPr>
        <p:txBody>
          <a:bodyPr/>
          <a:lstStyle/>
          <a:p>
            <a:fld id="{0B767DF3-E972-4B96-8456-EB9AAA44B47D}" type="slidenum">
              <a:rPr lang="en-IN" smtClean="0"/>
              <a:t>‹#›</a:t>
            </a:fld>
            <a:endParaRPr lang="en-IN"/>
          </a:p>
        </p:txBody>
      </p:sp>
    </p:spTree>
    <p:extLst>
      <p:ext uri="{BB962C8B-B14F-4D97-AF65-F5344CB8AC3E}">
        <p14:creationId xmlns:p14="http://schemas.microsoft.com/office/powerpoint/2010/main" val="184228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4300C-543E-4B79-8B41-6BB74AD3BCAB}"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767DF3-E972-4B96-8456-EB9AAA44B47D}" type="slidenum">
              <a:rPr lang="en-IN" smtClean="0"/>
              <a:t>‹#›</a:t>
            </a:fld>
            <a:endParaRPr lang="en-IN"/>
          </a:p>
        </p:txBody>
      </p:sp>
    </p:spTree>
    <p:extLst>
      <p:ext uri="{BB962C8B-B14F-4D97-AF65-F5344CB8AC3E}">
        <p14:creationId xmlns:p14="http://schemas.microsoft.com/office/powerpoint/2010/main" val="1743986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88C4300C-543E-4B79-8B41-6BB74AD3BCAB}" type="datetimeFigureOut">
              <a:rPr lang="en-IN" smtClean="0"/>
              <a:t>19-04-2023</a:t>
            </a:fld>
            <a:endParaRPr lang="en-IN"/>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B767DF3-E972-4B96-8456-EB9AAA44B47D}" type="slidenum">
              <a:rPr lang="en-IN" smtClean="0"/>
              <a:t>‹#›</a:t>
            </a:fld>
            <a:endParaRPr lang="en-IN"/>
          </a:p>
        </p:txBody>
      </p:sp>
    </p:spTree>
    <p:extLst>
      <p:ext uri="{BB962C8B-B14F-4D97-AF65-F5344CB8AC3E}">
        <p14:creationId xmlns:p14="http://schemas.microsoft.com/office/powerpoint/2010/main" val="369309670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C4300C-543E-4B79-8B41-6BB74AD3BCAB}" type="datetimeFigureOut">
              <a:rPr lang="en-IN" smtClean="0"/>
              <a:t>19-04-2023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767DF3-E972-4B96-8456-EB9AAA44B47D}" type="slidenum">
              <a:rPr lang="en-IN" smtClean="0"/>
              <a:t>‹#›</a:t>
            </a:fld>
            <a:endParaRPr lang="en-IN"/>
          </a:p>
        </p:txBody>
      </p:sp>
    </p:spTree>
    <p:extLst>
      <p:ext uri="{BB962C8B-B14F-4D97-AF65-F5344CB8AC3E}">
        <p14:creationId xmlns:p14="http://schemas.microsoft.com/office/powerpoint/2010/main" val="2371145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C4300C-543E-4B79-8B41-6BB74AD3BCAB}" type="datetimeFigureOut">
              <a:rPr lang="en-IN" smtClean="0"/>
              <a:t>19-04-2023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B767DF3-E972-4B96-8456-EB9AAA44B47D}" type="slidenum">
              <a:rPr lang="en-IN" smtClean="0"/>
              <a:t>‹#›</a:t>
            </a:fld>
            <a:endParaRPr lang="en-IN"/>
          </a:p>
        </p:txBody>
      </p:sp>
    </p:spTree>
    <p:extLst>
      <p:ext uri="{BB962C8B-B14F-4D97-AF65-F5344CB8AC3E}">
        <p14:creationId xmlns:p14="http://schemas.microsoft.com/office/powerpoint/2010/main" val="1079424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C4300C-543E-4B79-8B41-6BB74AD3BCAB}" type="datetimeFigureOut">
              <a:rPr lang="en-IN" smtClean="0"/>
              <a:t>19-04-2023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B767DF3-E972-4B96-8456-EB9AAA44B47D}" type="slidenum">
              <a:rPr lang="en-IN" smtClean="0"/>
              <a:t>‹#›</a:t>
            </a:fld>
            <a:endParaRPr lang="en-IN"/>
          </a:p>
        </p:txBody>
      </p:sp>
    </p:spTree>
    <p:extLst>
      <p:ext uri="{BB962C8B-B14F-4D97-AF65-F5344CB8AC3E}">
        <p14:creationId xmlns:p14="http://schemas.microsoft.com/office/powerpoint/2010/main" val="1267759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C4300C-543E-4B79-8B41-6BB74AD3BCAB}" type="datetimeFigureOut">
              <a:rPr lang="en-IN" smtClean="0"/>
              <a:t>19-04-2023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B767DF3-E972-4B96-8456-EB9AAA44B47D}" type="slidenum">
              <a:rPr lang="en-IN" smtClean="0"/>
              <a:t>‹#›</a:t>
            </a:fld>
            <a:endParaRPr lang="en-IN"/>
          </a:p>
        </p:txBody>
      </p:sp>
    </p:spTree>
    <p:extLst>
      <p:ext uri="{BB962C8B-B14F-4D97-AF65-F5344CB8AC3E}">
        <p14:creationId xmlns:p14="http://schemas.microsoft.com/office/powerpoint/2010/main" val="3912073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C4300C-543E-4B79-8B41-6BB74AD3BCAB}" type="datetimeFigureOut">
              <a:rPr lang="en-IN" smtClean="0"/>
              <a:t>19-04-2023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767DF3-E972-4B96-8456-EB9AAA44B47D}" type="slidenum">
              <a:rPr lang="en-IN" smtClean="0"/>
              <a:t>‹#›</a:t>
            </a:fld>
            <a:endParaRPr lang="en-IN"/>
          </a:p>
        </p:txBody>
      </p:sp>
    </p:spTree>
    <p:extLst>
      <p:ext uri="{BB962C8B-B14F-4D97-AF65-F5344CB8AC3E}">
        <p14:creationId xmlns:p14="http://schemas.microsoft.com/office/powerpoint/2010/main" val="1114470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C4300C-543E-4B79-8B41-6BB74AD3BCAB}" type="datetimeFigureOut">
              <a:rPr lang="en-IN" smtClean="0"/>
              <a:t>19-04-2023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767DF3-E972-4B96-8456-EB9AAA44B47D}" type="slidenum">
              <a:rPr lang="en-IN" smtClean="0"/>
              <a:t>‹#›</a:t>
            </a:fld>
            <a:endParaRPr lang="en-IN"/>
          </a:p>
        </p:txBody>
      </p:sp>
    </p:spTree>
    <p:extLst>
      <p:ext uri="{BB962C8B-B14F-4D97-AF65-F5344CB8AC3E}">
        <p14:creationId xmlns:p14="http://schemas.microsoft.com/office/powerpoint/2010/main" val="563087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88C4300C-543E-4B79-8B41-6BB74AD3BCAB}" type="datetimeFigureOut">
              <a:rPr lang="en-IN" smtClean="0"/>
              <a:t>19-04-2023</a:t>
            </a:fld>
            <a:endParaRPr lang="en-IN"/>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IN"/>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0B767DF3-E972-4B96-8456-EB9AAA44B47D}" type="slidenum">
              <a:rPr lang="en-IN" smtClean="0"/>
              <a:t>‹#›</a:t>
            </a:fld>
            <a:endParaRPr lang="en-IN"/>
          </a:p>
        </p:txBody>
      </p:sp>
    </p:spTree>
    <p:extLst>
      <p:ext uri="{BB962C8B-B14F-4D97-AF65-F5344CB8AC3E}">
        <p14:creationId xmlns:p14="http://schemas.microsoft.com/office/powerpoint/2010/main" val="4248052080"/>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F9687E-64EC-B6A0-D39F-BB548F089B42}"/>
              </a:ext>
            </a:extLst>
          </p:cNvPr>
          <p:cNvPicPr>
            <a:picLocks noChangeAspect="1"/>
          </p:cNvPicPr>
          <p:nvPr/>
        </p:nvPicPr>
        <p:blipFill>
          <a:blip r:embed="rId2"/>
          <a:stretch>
            <a:fillRect/>
          </a:stretch>
        </p:blipFill>
        <p:spPr>
          <a:xfrm>
            <a:off x="181971" y="148477"/>
            <a:ext cx="1725318" cy="1652159"/>
          </a:xfrm>
          <a:prstGeom prst="rect">
            <a:avLst/>
          </a:prstGeom>
        </p:spPr>
      </p:pic>
      <p:sp>
        <p:nvSpPr>
          <p:cNvPr id="2" name="Title 1">
            <a:extLst>
              <a:ext uri="{FF2B5EF4-FFF2-40B4-BE49-F238E27FC236}">
                <a16:creationId xmlns:a16="http://schemas.microsoft.com/office/drawing/2014/main" id="{A81BF435-98D1-0879-286F-E914A4543B33}"/>
              </a:ext>
            </a:extLst>
          </p:cNvPr>
          <p:cNvSpPr>
            <a:spLocks noGrp="1"/>
          </p:cNvSpPr>
          <p:nvPr>
            <p:ph type="ctrTitle"/>
          </p:nvPr>
        </p:nvSpPr>
        <p:spPr>
          <a:xfrm>
            <a:off x="181971" y="2166365"/>
            <a:ext cx="11828058" cy="1652158"/>
          </a:xfrm>
        </p:spPr>
        <p:txBody>
          <a:bodyPr>
            <a:normAutofit fontScale="90000"/>
          </a:bodyPr>
          <a:lstStyle/>
          <a:p>
            <a:r>
              <a:rPr lang="en-US" sz="4400" b="1" dirty="0">
                <a:solidFill>
                  <a:schemeClr val="bg2">
                    <a:lumMod val="50000"/>
                  </a:schemeClr>
                </a:solidFill>
              </a:rPr>
              <a:t>A PRESENTATION </a:t>
            </a:r>
            <a:br>
              <a:rPr lang="en-US" sz="4400" b="1" dirty="0">
                <a:solidFill>
                  <a:schemeClr val="bg2">
                    <a:lumMod val="50000"/>
                  </a:schemeClr>
                </a:solidFill>
              </a:rPr>
            </a:br>
            <a:r>
              <a:rPr lang="en-US" sz="4400" b="1" dirty="0">
                <a:solidFill>
                  <a:schemeClr val="bg2">
                    <a:lumMod val="50000"/>
                  </a:schemeClr>
                </a:solidFill>
              </a:rPr>
              <a:t>ON</a:t>
            </a:r>
            <a:br>
              <a:rPr lang="en-US" sz="4400" b="1" dirty="0">
                <a:solidFill>
                  <a:schemeClr val="bg2">
                    <a:lumMod val="50000"/>
                  </a:schemeClr>
                </a:solidFill>
              </a:rPr>
            </a:br>
            <a:r>
              <a:rPr lang="en-US" sz="2000" b="1" dirty="0">
                <a:solidFill>
                  <a:schemeClr val="bg2">
                    <a:lumMod val="50000"/>
                  </a:schemeClr>
                </a:solidFill>
              </a:rPr>
              <a:t>design and implementation of a use of natural language processing to develop a system for automatically translating languages</a:t>
            </a:r>
            <a:endParaRPr lang="en-IN" sz="4900" dirty="0">
              <a:solidFill>
                <a:schemeClr val="bg2">
                  <a:lumMod val="50000"/>
                </a:schemeClr>
              </a:solidFill>
            </a:endParaRPr>
          </a:p>
        </p:txBody>
      </p:sp>
      <p:sp>
        <p:nvSpPr>
          <p:cNvPr id="3" name="Subtitle 2">
            <a:extLst>
              <a:ext uri="{FF2B5EF4-FFF2-40B4-BE49-F238E27FC236}">
                <a16:creationId xmlns:a16="http://schemas.microsoft.com/office/drawing/2014/main" id="{F06BF37F-8E09-6DF6-8D71-2534C89B9BED}"/>
              </a:ext>
            </a:extLst>
          </p:cNvPr>
          <p:cNvSpPr>
            <a:spLocks noGrp="1"/>
          </p:cNvSpPr>
          <p:nvPr>
            <p:ph type="subTitle" idx="1"/>
          </p:nvPr>
        </p:nvSpPr>
        <p:spPr>
          <a:xfrm>
            <a:off x="294198" y="4118776"/>
            <a:ext cx="11593002" cy="2505394"/>
          </a:xfrm>
        </p:spPr>
        <p:txBody>
          <a:bodyPr>
            <a:normAutofit/>
          </a:bodyPr>
          <a:lstStyle/>
          <a:p>
            <a:pPr algn="l"/>
            <a:r>
              <a:rPr lang="en-US" sz="2800" b="1" dirty="0">
                <a:solidFill>
                  <a:srgbClr val="FF0000"/>
                </a:solidFill>
              </a:rPr>
              <a:t>Presented by:                                                                                      Presented to:</a:t>
            </a:r>
          </a:p>
          <a:p>
            <a:pPr algn="l"/>
            <a:r>
              <a:rPr lang="en-IN" b="1" dirty="0"/>
              <a:t>Deepak Chaudhary                                                                                                                          Mr . Sumit Kumar</a:t>
            </a:r>
          </a:p>
          <a:p>
            <a:pPr algn="l"/>
            <a:r>
              <a:rPr lang="en-IN" b="1" dirty="0"/>
              <a:t>Arpit Saxena                                                                                                                                       D</a:t>
            </a:r>
            <a:r>
              <a:rPr lang="en-IN" dirty="0"/>
              <a:t>epartment of CSE</a:t>
            </a:r>
          </a:p>
          <a:p>
            <a:pPr algn="l"/>
            <a:r>
              <a:rPr lang="en-IN" b="1" dirty="0"/>
              <a:t>Amit Garg </a:t>
            </a:r>
          </a:p>
          <a:p>
            <a:pPr algn="l"/>
            <a:r>
              <a:rPr lang="en-IN" b="1" dirty="0"/>
              <a:t>(2</a:t>
            </a:r>
            <a:r>
              <a:rPr lang="en-IN" b="1" baseline="30000" dirty="0"/>
              <a:t>nd</a:t>
            </a:r>
            <a:r>
              <a:rPr lang="en-IN" b="1" dirty="0"/>
              <a:t> year CSE </a:t>
            </a:r>
            <a:r>
              <a:rPr lang="en-US" b="1" dirty="0"/>
              <a:t>undergraduate )</a:t>
            </a:r>
            <a:endParaRPr lang="en-IN" b="1" dirty="0"/>
          </a:p>
        </p:txBody>
      </p:sp>
      <p:pic>
        <p:nvPicPr>
          <p:cNvPr id="8" name="Picture 7">
            <a:extLst>
              <a:ext uri="{FF2B5EF4-FFF2-40B4-BE49-F238E27FC236}">
                <a16:creationId xmlns:a16="http://schemas.microsoft.com/office/drawing/2014/main" id="{87B21B48-828E-2299-2EB8-45993B02A064}"/>
              </a:ext>
            </a:extLst>
          </p:cNvPr>
          <p:cNvPicPr>
            <a:picLocks noChangeAspect="1"/>
          </p:cNvPicPr>
          <p:nvPr/>
        </p:nvPicPr>
        <p:blipFill>
          <a:blip r:embed="rId3"/>
          <a:stretch>
            <a:fillRect/>
          </a:stretch>
        </p:blipFill>
        <p:spPr>
          <a:xfrm>
            <a:off x="1524000" y="233829"/>
            <a:ext cx="8760711" cy="1481456"/>
          </a:xfrm>
          <a:prstGeom prst="rect">
            <a:avLst/>
          </a:prstGeom>
        </p:spPr>
      </p:pic>
      <p:pic>
        <p:nvPicPr>
          <p:cNvPr id="10" name="Picture 9">
            <a:extLst>
              <a:ext uri="{FF2B5EF4-FFF2-40B4-BE49-F238E27FC236}">
                <a16:creationId xmlns:a16="http://schemas.microsoft.com/office/drawing/2014/main" id="{3DB9EF1E-4831-69BB-070B-B3E5D1244C91}"/>
              </a:ext>
            </a:extLst>
          </p:cNvPr>
          <p:cNvPicPr>
            <a:picLocks noChangeAspect="1"/>
          </p:cNvPicPr>
          <p:nvPr/>
        </p:nvPicPr>
        <p:blipFill>
          <a:blip r:embed="rId4"/>
          <a:stretch>
            <a:fillRect/>
          </a:stretch>
        </p:blipFill>
        <p:spPr>
          <a:xfrm>
            <a:off x="10327387" y="57972"/>
            <a:ext cx="1682642" cy="1707028"/>
          </a:xfrm>
          <a:prstGeom prst="rect">
            <a:avLst/>
          </a:prstGeom>
        </p:spPr>
      </p:pic>
    </p:spTree>
    <p:extLst>
      <p:ext uri="{BB962C8B-B14F-4D97-AF65-F5344CB8AC3E}">
        <p14:creationId xmlns:p14="http://schemas.microsoft.com/office/powerpoint/2010/main" val="27500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BEFA2-9FD3-E369-55F3-AF1341F948CC}"/>
              </a:ext>
            </a:extLst>
          </p:cNvPr>
          <p:cNvSpPr>
            <a:spLocks noGrp="1"/>
          </p:cNvSpPr>
          <p:nvPr>
            <p:ph type="title"/>
          </p:nvPr>
        </p:nvSpPr>
        <p:spPr/>
        <p:txBody>
          <a:bodyPr>
            <a:normAutofit/>
          </a:bodyPr>
          <a:lstStyle/>
          <a:p>
            <a:pPr algn="ctr"/>
            <a:r>
              <a:rPr lang="en-US" sz="5400" b="1" dirty="0">
                <a:solidFill>
                  <a:schemeClr val="bg1"/>
                </a:solidFill>
              </a:rPr>
              <a:t>Conclusion </a:t>
            </a:r>
            <a:endParaRPr lang="en-IN" sz="5400" dirty="0"/>
          </a:p>
        </p:txBody>
      </p:sp>
      <p:sp>
        <p:nvSpPr>
          <p:cNvPr id="3" name="Content Placeholder 2">
            <a:extLst>
              <a:ext uri="{FF2B5EF4-FFF2-40B4-BE49-F238E27FC236}">
                <a16:creationId xmlns:a16="http://schemas.microsoft.com/office/drawing/2014/main" id="{4C34C607-79EF-47D3-36EA-358E270E28C3}"/>
              </a:ext>
            </a:extLst>
          </p:cNvPr>
          <p:cNvSpPr>
            <a:spLocks noGrp="1"/>
          </p:cNvSpPr>
          <p:nvPr>
            <p:ph idx="1"/>
          </p:nvPr>
        </p:nvSpPr>
        <p:spPr>
          <a:xfrm>
            <a:off x="1828800" y="2125980"/>
            <a:ext cx="8778240" cy="4447844"/>
          </a:xfrm>
        </p:spPr>
        <p:txBody>
          <a:bodyPr/>
          <a:lstStyle/>
          <a:p>
            <a:r>
              <a:rPr lang="en-US" b="0" i="0" dirty="0">
                <a:solidFill>
                  <a:srgbClr val="D1D5DB"/>
                </a:solidFill>
                <a:effectLst/>
                <a:latin typeface="Söhne"/>
              </a:rPr>
              <a:t>In conclusion, the voice translator project aimed to develop a tool that would enable users to communicate in different languages seamlessly.</a:t>
            </a:r>
          </a:p>
          <a:p>
            <a:r>
              <a:rPr lang="en-US" dirty="0">
                <a:solidFill>
                  <a:srgbClr val="D1D5DB"/>
                </a:solidFill>
                <a:latin typeface="Söhne"/>
              </a:rPr>
              <a:t> </a:t>
            </a:r>
            <a:r>
              <a:rPr lang="en-US" b="0" i="0" dirty="0">
                <a:solidFill>
                  <a:srgbClr val="D1D5DB"/>
                </a:solidFill>
                <a:effectLst/>
                <a:latin typeface="Söhne"/>
              </a:rPr>
              <a:t>the voice translator project has demonstrated the power of technology in overcoming language barriers, and its success opens up exciting possibilities for the future of global communication.</a:t>
            </a:r>
            <a:endParaRPr lang="en-US" dirty="0">
              <a:solidFill>
                <a:srgbClr val="D1D5DB"/>
              </a:solidFill>
              <a:latin typeface="Söhne"/>
            </a:endParaRPr>
          </a:p>
          <a:p>
            <a:r>
              <a:rPr lang="en-US" b="0" i="0" dirty="0">
                <a:solidFill>
                  <a:srgbClr val="D1D5DB"/>
                </a:solidFill>
                <a:effectLst/>
                <a:latin typeface="Söhne"/>
              </a:rPr>
              <a:t> The project successfully achieved this goal by creating a voice translation tool that could translate speech in real-time and provide accurate translations.</a:t>
            </a:r>
            <a:endParaRPr lang="en-IN" dirty="0"/>
          </a:p>
        </p:txBody>
      </p:sp>
    </p:spTree>
    <p:extLst>
      <p:ext uri="{BB962C8B-B14F-4D97-AF65-F5344CB8AC3E}">
        <p14:creationId xmlns:p14="http://schemas.microsoft.com/office/powerpoint/2010/main" val="5836938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0CE81-67EA-5A72-BBE2-064C3C09F6CE}"/>
              </a:ext>
            </a:extLst>
          </p:cNvPr>
          <p:cNvSpPr>
            <a:spLocks noGrp="1"/>
          </p:cNvSpPr>
          <p:nvPr>
            <p:ph type="title" idx="4294967295"/>
          </p:nvPr>
        </p:nvSpPr>
        <p:spPr>
          <a:xfrm>
            <a:off x="-548640" y="1120140"/>
            <a:ext cx="13395960" cy="5074920"/>
          </a:xfrm>
        </p:spPr>
        <p:txBody>
          <a:bodyPr>
            <a:normAutofit/>
          </a:bodyPr>
          <a:lstStyle/>
          <a:p>
            <a:pPr algn="ctr"/>
            <a:r>
              <a:rPr lang="en-US" sz="4000" b="1" dirty="0">
                <a:solidFill>
                  <a:schemeClr val="bg1"/>
                </a:solidFill>
              </a:rPr>
              <a:t> </a:t>
            </a:r>
            <a:r>
              <a:rPr lang="en-US" sz="10700" b="1" dirty="0">
                <a:solidFill>
                  <a:schemeClr val="bg1"/>
                </a:solidFill>
              </a:rPr>
              <a:t>thank you</a:t>
            </a:r>
            <a:br>
              <a:rPr lang="en-US" sz="10700" b="1" dirty="0">
                <a:solidFill>
                  <a:schemeClr val="bg1"/>
                </a:solidFill>
              </a:rPr>
            </a:br>
            <a:r>
              <a:rPr lang="en-US" sz="7200" b="1" dirty="0">
                <a:solidFill>
                  <a:schemeClr val="bg1"/>
                </a:solidFill>
              </a:rPr>
              <a:t>any queries?</a:t>
            </a:r>
            <a:br>
              <a:rPr lang="en-US" sz="11600" b="1" dirty="0">
                <a:solidFill>
                  <a:schemeClr val="bg1"/>
                </a:solidFill>
              </a:rPr>
            </a:br>
            <a:endParaRPr lang="en-IN" dirty="0"/>
          </a:p>
        </p:txBody>
      </p:sp>
    </p:spTree>
    <p:extLst>
      <p:ext uri="{BB962C8B-B14F-4D97-AF65-F5344CB8AC3E}">
        <p14:creationId xmlns:p14="http://schemas.microsoft.com/office/powerpoint/2010/main" val="95501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CA2C4-CE4F-91CC-C699-ACF9DE0FDAB2}"/>
              </a:ext>
            </a:extLst>
          </p:cNvPr>
          <p:cNvSpPr>
            <a:spLocks noGrp="1"/>
          </p:cNvSpPr>
          <p:nvPr>
            <p:ph type="title"/>
          </p:nvPr>
        </p:nvSpPr>
        <p:spPr/>
        <p:txBody>
          <a:bodyPr>
            <a:normAutofit/>
          </a:bodyPr>
          <a:lstStyle/>
          <a:p>
            <a:pPr algn="ctr"/>
            <a:r>
              <a:rPr lang="en-US" sz="5400" dirty="0">
                <a:solidFill>
                  <a:schemeClr val="bg1"/>
                </a:solidFill>
              </a:rPr>
              <a:t>layout</a:t>
            </a:r>
            <a:endParaRPr lang="en-IN" sz="5400" dirty="0">
              <a:solidFill>
                <a:schemeClr val="bg1"/>
              </a:solidFill>
            </a:endParaRPr>
          </a:p>
        </p:txBody>
      </p:sp>
      <p:graphicFrame>
        <p:nvGraphicFramePr>
          <p:cNvPr id="4" name="Content Placeholder 3">
            <a:extLst>
              <a:ext uri="{FF2B5EF4-FFF2-40B4-BE49-F238E27FC236}">
                <a16:creationId xmlns:a16="http://schemas.microsoft.com/office/drawing/2014/main" id="{5068735F-0CD2-1D45-D42C-B0936AA16D68}"/>
              </a:ext>
            </a:extLst>
          </p:cNvPr>
          <p:cNvGraphicFramePr>
            <a:graphicFrameLocks noGrp="1"/>
          </p:cNvGraphicFramePr>
          <p:nvPr>
            <p:ph idx="1"/>
            <p:extLst>
              <p:ext uri="{D42A27DB-BD31-4B8C-83A1-F6EECF244321}">
                <p14:modId xmlns:p14="http://schemas.microsoft.com/office/powerpoint/2010/main" val="4023014584"/>
              </p:ext>
            </p:extLst>
          </p:nvPr>
        </p:nvGraphicFramePr>
        <p:xfrm>
          <a:off x="1623526" y="1996750"/>
          <a:ext cx="8892073" cy="47586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542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7F9B4-53A1-1B15-AA29-EBB1FE6458F5}"/>
              </a:ext>
            </a:extLst>
          </p:cNvPr>
          <p:cNvSpPr>
            <a:spLocks noGrp="1"/>
          </p:cNvSpPr>
          <p:nvPr>
            <p:ph type="title"/>
          </p:nvPr>
        </p:nvSpPr>
        <p:spPr/>
        <p:txBody>
          <a:bodyPr>
            <a:normAutofit/>
          </a:bodyPr>
          <a:lstStyle/>
          <a:p>
            <a:pPr algn="ctr"/>
            <a:r>
              <a:rPr lang="en-US" sz="5400" b="1" dirty="0">
                <a:solidFill>
                  <a:schemeClr val="bg1"/>
                </a:solidFill>
              </a:rPr>
              <a:t>INTRODUCTION</a:t>
            </a:r>
            <a:endParaRPr lang="en-IN" sz="5400" b="1" dirty="0">
              <a:solidFill>
                <a:schemeClr val="bg1"/>
              </a:solidFill>
            </a:endParaRPr>
          </a:p>
        </p:txBody>
      </p:sp>
      <p:sp>
        <p:nvSpPr>
          <p:cNvPr id="3" name="Content Placeholder 2">
            <a:extLst>
              <a:ext uri="{FF2B5EF4-FFF2-40B4-BE49-F238E27FC236}">
                <a16:creationId xmlns:a16="http://schemas.microsoft.com/office/drawing/2014/main" id="{D99230FF-2B98-CFB4-0655-5246CF4A971F}"/>
              </a:ext>
            </a:extLst>
          </p:cNvPr>
          <p:cNvSpPr>
            <a:spLocks noGrp="1"/>
          </p:cNvSpPr>
          <p:nvPr>
            <p:ph idx="1"/>
          </p:nvPr>
        </p:nvSpPr>
        <p:spPr>
          <a:xfrm>
            <a:off x="83977" y="1996751"/>
            <a:ext cx="8966717" cy="4577073"/>
          </a:xfrm>
        </p:spPr>
        <p:txBody>
          <a:bodyPr>
            <a:normAutofit/>
          </a:bodyPr>
          <a:lstStyle/>
          <a:p>
            <a:r>
              <a:rPr lang="en-US" b="0" i="0" dirty="0">
                <a:solidFill>
                  <a:srgbClr val="D1D5DB"/>
                </a:solidFill>
                <a:effectLst/>
                <a:latin typeface="Söhne"/>
              </a:rPr>
              <a:t>The ability to communicate across different languages is essential in a globalized world where businesses, individuals, and organizations must work together across borders and cultures.</a:t>
            </a:r>
          </a:p>
          <a:p>
            <a:r>
              <a:rPr lang="en-US" b="0" i="0" dirty="0">
                <a:solidFill>
                  <a:srgbClr val="D1D5DB"/>
                </a:solidFill>
                <a:effectLst/>
                <a:latin typeface="Söhne"/>
              </a:rPr>
              <a:t> However, language barriers can often make communication challenging, leading to misunderstandings and misinterpretations. </a:t>
            </a:r>
          </a:p>
          <a:p>
            <a:r>
              <a:rPr lang="en-US" b="0" i="0" dirty="0">
                <a:solidFill>
                  <a:srgbClr val="D1D5DB"/>
                </a:solidFill>
                <a:effectLst/>
                <a:latin typeface="Söhne"/>
              </a:rPr>
              <a:t>In response to this challenge enabling seamless communication between people who speak different languages.</a:t>
            </a:r>
          </a:p>
          <a:p>
            <a:r>
              <a:rPr lang="en-US" b="0" i="0" dirty="0">
                <a:solidFill>
                  <a:srgbClr val="D1D5DB"/>
                </a:solidFill>
                <a:effectLst/>
                <a:latin typeface="Söhne"/>
              </a:rPr>
              <a:t>In this project, we will explore the technical aspects of developing a voice translator tool, including speech recognition, translation algorithms, and user interface design. </a:t>
            </a:r>
            <a:endParaRPr lang="en-IN" dirty="0"/>
          </a:p>
        </p:txBody>
      </p:sp>
      <p:pic>
        <p:nvPicPr>
          <p:cNvPr id="4" name="Picture 3">
            <a:extLst>
              <a:ext uri="{FF2B5EF4-FFF2-40B4-BE49-F238E27FC236}">
                <a16:creationId xmlns:a16="http://schemas.microsoft.com/office/drawing/2014/main" id="{364907AB-3BFA-B7C9-E008-FD029B03A562}"/>
              </a:ext>
            </a:extLst>
          </p:cNvPr>
          <p:cNvPicPr>
            <a:picLocks noChangeAspect="1"/>
          </p:cNvPicPr>
          <p:nvPr/>
        </p:nvPicPr>
        <p:blipFill>
          <a:blip r:embed="rId2"/>
          <a:stretch>
            <a:fillRect/>
          </a:stretch>
        </p:blipFill>
        <p:spPr>
          <a:xfrm>
            <a:off x="8873412" y="2593100"/>
            <a:ext cx="3234611" cy="30417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848236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A40DB-88C5-8F84-A0BC-F1FA39294380}"/>
              </a:ext>
            </a:extLst>
          </p:cNvPr>
          <p:cNvSpPr>
            <a:spLocks noGrp="1"/>
          </p:cNvSpPr>
          <p:nvPr>
            <p:ph type="title"/>
          </p:nvPr>
        </p:nvSpPr>
        <p:spPr/>
        <p:txBody>
          <a:bodyPr>
            <a:normAutofit/>
          </a:bodyPr>
          <a:lstStyle/>
          <a:p>
            <a:pPr algn="ctr"/>
            <a:r>
              <a:rPr lang="en-US" sz="5400" b="1" dirty="0">
                <a:solidFill>
                  <a:schemeClr val="bg1"/>
                </a:solidFill>
              </a:rPr>
              <a:t>BACKGROUND</a:t>
            </a:r>
            <a:endParaRPr lang="en-IN" sz="5400" dirty="0"/>
          </a:p>
        </p:txBody>
      </p:sp>
      <p:sp>
        <p:nvSpPr>
          <p:cNvPr id="3" name="Content Placeholder 2">
            <a:extLst>
              <a:ext uri="{FF2B5EF4-FFF2-40B4-BE49-F238E27FC236}">
                <a16:creationId xmlns:a16="http://schemas.microsoft.com/office/drawing/2014/main" id="{C93C35DC-4A70-4411-4EF7-7F3845E21502}"/>
              </a:ext>
            </a:extLst>
          </p:cNvPr>
          <p:cNvSpPr>
            <a:spLocks noGrp="1"/>
          </p:cNvSpPr>
          <p:nvPr>
            <p:ph idx="1"/>
          </p:nvPr>
        </p:nvSpPr>
        <p:spPr>
          <a:xfrm>
            <a:off x="1009816" y="2520562"/>
            <a:ext cx="10281036" cy="3792773"/>
          </a:xfrm>
        </p:spPr>
        <p:txBody>
          <a:bodyPr/>
          <a:lstStyle/>
          <a:p>
            <a:r>
              <a:rPr lang="en-US" dirty="0"/>
              <a:t>Need to overcome the language barrier of different people across the world</a:t>
            </a:r>
            <a:r>
              <a:rPr lang="en-IN" dirty="0"/>
              <a:t>.</a:t>
            </a:r>
          </a:p>
          <a:p>
            <a:r>
              <a:rPr lang="en-IN" dirty="0"/>
              <a:t>It will help to learn the </a:t>
            </a:r>
            <a:r>
              <a:rPr lang="en-US" dirty="0"/>
              <a:t>different  culture  of the world as we can communicate with different race.</a:t>
            </a:r>
          </a:p>
          <a:p>
            <a:r>
              <a:rPr lang="en-IN" dirty="0"/>
              <a:t>It is helpful for student who are learning the languages</a:t>
            </a:r>
          </a:p>
          <a:p>
            <a:r>
              <a:rPr lang="en-IN" dirty="0"/>
              <a:t>It helps as a guide if we are travelling.</a:t>
            </a:r>
          </a:p>
          <a:p>
            <a:endParaRPr lang="en-US" dirty="0"/>
          </a:p>
        </p:txBody>
      </p:sp>
    </p:spTree>
    <p:extLst>
      <p:ext uri="{BB962C8B-B14F-4D97-AF65-F5344CB8AC3E}">
        <p14:creationId xmlns:p14="http://schemas.microsoft.com/office/powerpoint/2010/main" val="730258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BCA1A-07EB-2C6B-675E-B820CA22B687}"/>
              </a:ext>
            </a:extLst>
          </p:cNvPr>
          <p:cNvSpPr>
            <a:spLocks noGrp="1"/>
          </p:cNvSpPr>
          <p:nvPr>
            <p:ph type="title"/>
          </p:nvPr>
        </p:nvSpPr>
        <p:spPr>
          <a:xfrm>
            <a:off x="1202919" y="268273"/>
            <a:ext cx="9784080" cy="1508760"/>
          </a:xfrm>
        </p:spPr>
        <p:txBody>
          <a:bodyPr>
            <a:normAutofit/>
          </a:bodyPr>
          <a:lstStyle/>
          <a:p>
            <a:pPr algn="ctr"/>
            <a:r>
              <a:rPr lang="en-US" sz="5400" b="1" dirty="0">
                <a:solidFill>
                  <a:schemeClr val="bg1"/>
                </a:solidFill>
              </a:rPr>
              <a:t>METHODOLOGY</a:t>
            </a:r>
            <a:endParaRPr lang="en-IN" sz="5400" dirty="0"/>
          </a:p>
        </p:txBody>
      </p:sp>
      <p:sp>
        <p:nvSpPr>
          <p:cNvPr id="3" name="Content Placeholder 2">
            <a:extLst>
              <a:ext uri="{FF2B5EF4-FFF2-40B4-BE49-F238E27FC236}">
                <a16:creationId xmlns:a16="http://schemas.microsoft.com/office/drawing/2014/main" id="{17934684-68A9-4A23-8393-18C2ECCBEAB8}"/>
              </a:ext>
            </a:extLst>
          </p:cNvPr>
          <p:cNvSpPr>
            <a:spLocks noGrp="1"/>
          </p:cNvSpPr>
          <p:nvPr>
            <p:ph idx="1"/>
          </p:nvPr>
        </p:nvSpPr>
        <p:spPr>
          <a:xfrm>
            <a:off x="182881" y="2356757"/>
            <a:ext cx="5913120" cy="3853212"/>
          </a:xfrm>
        </p:spPr>
        <p:txBody>
          <a:bodyPr>
            <a:normAutofit fontScale="70000" lnSpcReduction="20000"/>
          </a:bodyPr>
          <a:lstStyle/>
          <a:p>
            <a:pPr>
              <a:buFont typeface="Arial" panose="020B0604020202020204" pitchFamily="34" charset="0"/>
              <a:buChar char="•"/>
            </a:pPr>
            <a:r>
              <a:rPr lang="en-US" sz="2800" b="0" i="0" dirty="0">
                <a:effectLst/>
                <a:latin typeface="Söhne"/>
              </a:rPr>
              <a:t>we will explore the technical aspects of developing a voice translator tool</a:t>
            </a:r>
          </a:p>
          <a:p>
            <a:pPr>
              <a:buFont typeface="Arial" panose="020B0604020202020204" pitchFamily="34" charset="0"/>
              <a:buChar char="•"/>
            </a:pPr>
            <a:r>
              <a:rPr lang="en-US" sz="2800" b="0" i="0" dirty="0">
                <a:effectLst/>
                <a:latin typeface="Söhne"/>
              </a:rPr>
              <a:t>including speech recognition</a:t>
            </a:r>
          </a:p>
          <a:p>
            <a:pPr>
              <a:buFont typeface="Arial" panose="020B0604020202020204" pitchFamily="34" charset="0"/>
              <a:buChar char="•"/>
            </a:pPr>
            <a:r>
              <a:rPr lang="en-US" sz="2800" b="0" i="0" dirty="0">
                <a:effectLst/>
                <a:latin typeface="Söhne"/>
              </a:rPr>
              <a:t>translation algorithms</a:t>
            </a:r>
            <a:endParaRPr lang="en-US" sz="2800" dirty="0">
              <a:latin typeface="Söhne"/>
            </a:endParaRPr>
          </a:p>
          <a:p>
            <a:pPr>
              <a:buFont typeface="Arial" panose="020B0604020202020204" pitchFamily="34" charset="0"/>
              <a:buChar char="•"/>
            </a:pPr>
            <a:r>
              <a:rPr lang="en-US" sz="2800" b="0" i="0" dirty="0">
                <a:effectLst/>
                <a:latin typeface="Söhne"/>
              </a:rPr>
              <a:t>user interface design with the help of  programming language like java , JavaScript , html, CSS.</a:t>
            </a:r>
          </a:p>
          <a:p>
            <a:pPr>
              <a:buFont typeface="Arial" panose="020B0604020202020204" pitchFamily="34" charset="0"/>
              <a:buChar char="•"/>
            </a:pPr>
            <a:r>
              <a:rPr lang="en-IN" sz="2800" dirty="0"/>
              <a:t>Android studio is used for making.</a:t>
            </a:r>
          </a:p>
          <a:p>
            <a:pPr algn="just">
              <a:lnSpc>
                <a:spcPct val="170000"/>
              </a:lnSpc>
              <a:buFont typeface="Arial" panose="020B0604020202020204" pitchFamily="34" charset="0"/>
              <a:buChar char="•"/>
            </a:pPr>
            <a:r>
              <a:rPr lang="en-IN" sz="2000" b="0" i="0" dirty="0">
                <a:effectLst/>
              </a:rPr>
              <a:t>Multiple frameworks provide APIs </a:t>
            </a:r>
            <a:r>
              <a:rPr lang="en-US" sz="2000" b="0" i="0" dirty="0">
                <a:effectLst/>
              </a:rPr>
              <a:t>The TensorFlow +  Keres combination is by far the most popular, but competing frameworks, such as Py Torch, Caffe, and Theano, are also widely used</a:t>
            </a:r>
            <a:r>
              <a:rPr lang="en-US" sz="2000" dirty="0">
                <a:solidFill>
                  <a:srgbClr val="111111"/>
                </a:solidFill>
                <a:latin typeface="Segoe UI" panose="020B0502040204020203" pitchFamily="34" charset="0"/>
              </a:rPr>
              <a:t> </a:t>
            </a:r>
            <a:endParaRPr lang="en-IN" sz="2800" dirty="0"/>
          </a:p>
        </p:txBody>
      </p:sp>
      <p:pic>
        <p:nvPicPr>
          <p:cNvPr id="1026" name="Picture 2" descr="Image result for language translator methodology">
            <a:extLst>
              <a:ext uri="{FF2B5EF4-FFF2-40B4-BE49-F238E27FC236}">
                <a16:creationId xmlns:a16="http://schemas.microsoft.com/office/drawing/2014/main" id="{7E61635A-09D5-E720-EEC5-E298A7CA86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354" t="8066" r="3545" b="9093"/>
          <a:stretch/>
        </p:blipFill>
        <p:spPr bwMode="auto">
          <a:xfrm>
            <a:off x="6178343" y="2303084"/>
            <a:ext cx="5830776" cy="38532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1903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974D7-1F5B-F51B-771D-518024479C9E}"/>
              </a:ext>
            </a:extLst>
          </p:cNvPr>
          <p:cNvSpPr>
            <a:spLocks noGrp="1"/>
          </p:cNvSpPr>
          <p:nvPr>
            <p:ph type="title"/>
          </p:nvPr>
        </p:nvSpPr>
        <p:spPr/>
        <p:txBody>
          <a:bodyPr>
            <a:normAutofit/>
          </a:bodyPr>
          <a:lstStyle/>
          <a:p>
            <a:pPr algn="ctr"/>
            <a:r>
              <a:rPr lang="en-US" sz="5400" b="1" dirty="0">
                <a:solidFill>
                  <a:schemeClr val="bg1"/>
                </a:solidFill>
              </a:rPr>
              <a:t>purposed modification</a:t>
            </a:r>
            <a:endParaRPr lang="en-IN" sz="5400" dirty="0"/>
          </a:p>
        </p:txBody>
      </p:sp>
      <p:graphicFrame>
        <p:nvGraphicFramePr>
          <p:cNvPr id="4" name="Content Placeholder 3">
            <a:extLst>
              <a:ext uri="{FF2B5EF4-FFF2-40B4-BE49-F238E27FC236}">
                <a16:creationId xmlns:a16="http://schemas.microsoft.com/office/drawing/2014/main" id="{2137D028-EFBD-6441-AA32-99745AA5639F}"/>
              </a:ext>
            </a:extLst>
          </p:cNvPr>
          <p:cNvGraphicFramePr>
            <a:graphicFrameLocks noGrp="1"/>
          </p:cNvGraphicFramePr>
          <p:nvPr>
            <p:ph idx="1"/>
            <p:extLst>
              <p:ext uri="{D42A27DB-BD31-4B8C-83A1-F6EECF244321}">
                <p14:modId xmlns:p14="http://schemas.microsoft.com/office/powerpoint/2010/main" val="3602025954"/>
              </p:ext>
            </p:extLst>
          </p:nvPr>
        </p:nvGraphicFramePr>
        <p:xfrm>
          <a:off x="-205740" y="1792936"/>
          <a:ext cx="12230100" cy="5316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3964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A255-AF56-DCEB-5861-1EB04E37327F}"/>
              </a:ext>
            </a:extLst>
          </p:cNvPr>
          <p:cNvSpPr>
            <a:spLocks noGrp="1"/>
          </p:cNvSpPr>
          <p:nvPr>
            <p:ph type="title"/>
          </p:nvPr>
        </p:nvSpPr>
        <p:spPr/>
        <p:txBody>
          <a:bodyPr>
            <a:normAutofit/>
          </a:bodyPr>
          <a:lstStyle/>
          <a:p>
            <a:pPr algn="ctr"/>
            <a:r>
              <a:rPr lang="en-US" sz="5400" b="1" dirty="0">
                <a:solidFill>
                  <a:schemeClr val="bg1"/>
                </a:solidFill>
              </a:rPr>
              <a:t>resources</a:t>
            </a:r>
            <a:endParaRPr lang="en-IN" sz="5400" dirty="0"/>
          </a:p>
        </p:txBody>
      </p:sp>
      <p:sp>
        <p:nvSpPr>
          <p:cNvPr id="3" name="Content Placeholder 2">
            <a:extLst>
              <a:ext uri="{FF2B5EF4-FFF2-40B4-BE49-F238E27FC236}">
                <a16:creationId xmlns:a16="http://schemas.microsoft.com/office/drawing/2014/main" id="{98F7B295-D4D8-EF93-DD26-6B884CE66B9A}"/>
              </a:ext>
            </a:extLst>
          </p:cNvPr>
          <p:cNvSpPr>
            <a:spLocks noGrp="1"/>
          </p:cNvSpPr>
          <p:nvPr>
            <p:ph idx="1"/>
          </p:nvPr>
        </p:nvSpPr>
        <p:spPr/>
        <p:txBody>
          <a:bodyPr/>
          <a:lstStyle/>
          <a:p>
            <a:pPr marL="0" indent="0">
              <a:buNone/>
            </a:pPr>
            <a:endParaRPr lang="en-US" sz="2800" dirty="0"/>
          </a:p>
          <a:p>
            <a:endParaRPr lang="en-US" sz="2800" dirty="0"/>
          </a:p>
          <a:p>
            <a:endParaRPr lang="en-IN" dirty="0"/>
          </a:p>
        </p:txBody>
      </p:sp>
      <p:pic>
        <p:nvPicPr>
          <p:cNvPr id="7" name="Picture 6">
            <a:extLst>
              <a:ext uri="{FF2B5EF4-FFF2-40B4-BE49-F238E27FC236}">
                <a16:creationId xmlns:a16="http://schemas.microsoft.com/office/drawing/2014/main" id="{294CFDEB-FFB9-62DC-AF80-DAF86BB8C1BB}"/>
              </a:ext>
            </a:extLst>
          </p:cNvPr>
          <p:cNvPicPr>
            <a:picLocks noChangeAspect="1"/>
          </p:cNvPicPr>
          <p:nvPr/>
        </p:nvPicPr>
        <p:blipFill>
          <a:blip r:embed="rId2"/>
          <a:stretch>
            <a:fillRect/>
          </a:stretch>
        </p:blipFill>
        <p:spPr>
          <a:xfrm>
            <a:off x="111969" y="2031157"/>
            <a:ext cx="3471014" cy="19524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a:extLst>
              <a:ext uri="{FF2B5EF4-FFF2-40B4-BE49-F238E27FC236}">
                <a16:creationId xmlns:a16="http://schemas.microsoft.com/office/drawing/2014/main" id="{FD6A4483-2F60-1879-5A23-3A29FECD5D30}"/>
              </a:ext>
            </a:extLst>
          </p:cNvPr>
          <p:cNvPicPr>
            <a:picLocks noChangeAspect="1"/>
          </p:cNvPicPr>
          <p:nvPr/>
        </p:nvPicPr>
        <p:blipFill rotWithShape="1">
          <a:blip r:embed="rId3"/>
          <a:srcRect l="60262" t="1342" r="9853" b="63567"/>
          <a:stretch/>
        </p:blipFill>
        <p:spPr>
          <a:xfrm>
            <a:off x="8609017" y="4804813"/>
            <a:ext cx="3381549" cy="19674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571A3EC2-4313-DDF3-0CE5-8F6F2D6DC2E7}"/>
              </a:ext>
            </a:extLst>
          </p:cNvPr>
          <p:cNvPicPr>
            <a:picLocks noChangeAspect="1"/>
          </p:cNvPicPr>
          <p:nvPr/>
        </p:nvPicPr>
        <p:blipFill>
          <a:blip r:embed="rId4"/>
          <a:stretch>
            <a:fillRect/>
          </a:stretch>
        </p:blipFill>
        <p:spPr>
          <a:xfrm>
            <a:off x="3864874" y="3214552"/>
            <a:ext cx="4462252" cy="25739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30277306-FC15-C856-5317-791856871052}"/>
              </a:ext>
            </a:extLst>
          </p:cNvPr>
          <p:cNvPicPr>
            <a:picLocks noChangeAspect="1"/>
          </p:cNvPicPr>
          <p:nvPr/>
        </p:nvPicPr>
        <p:blipFill>
          <a:blip r:embed="rId5"/>
          <a:stretch>
            <a:fillRect/>
          </a:stretch>
        </p:blipFill>
        <p:spPr>
          <a:xfrm>
            <a:off x="8494966" y="1912491"/>
            <a:ext cx="3582983" cy="19273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FBC1041D-9BAC-7EC8-A9F5-F54E030E8D63}"/>
              </a:ext>
            </a:extLst>
          </p:cNvPr>
          <p:cNvPicPr>
            <a:picLocks noChangeAspect="1"/>
          </p:cNvPicPr>
          <p:nvPr/>
        </p:nvPicPr>
        <p:blipFill rotWithShape="1">
          <a:blip r:embed="rId6"/>
          <a:srcRect l="11103" t="16536" r="11514" b="17675"/>
          <a:stretch/>
        </p:blipFill>
        <p:spPr>
          <a:xfrm>
            <a:off x="199352" y="4968778"/>
            <a:ext cx="3260540" cy="16395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869571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circle(in)">
                                      <p:cBhvr>
                                        <p:cTn id="3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0704-FA18-CAA9-19F2-CA5801F8C39E}"/>
              </a:ext>
            </a:extLst>
          </p:cNvPr>
          <p:cNvSpPr>
            <a:spLocks noGrp="1"/>
          </p:cNvSpPr>
          <p:nvPr>
            <p:ph type="title"/>
          </p:nvPr>
        </p:nvSpPr>
        <p:spPr/>
        <p:txBody>
          <a:bodyPr>
            <a:normAutofit/>
          </a:bodyPr>
          <a:lstStyle/>
          <a:p>
            <a:pPr algn="ctr"/>
            <a:r>
              <a:rPr lang="en-US" sz="5400" b="1" dirty="0">
                <a:solidFill>
                  <a:schemeClr val="bg1"/>
                </a:solidFill>
              </a:rPr>
              <a:t>timeline</a:t>
            </a:r>
            <a:endParaRPr lang="en-IN" sz="5400" dirty="0"/>
          </a:p>
        </p:txBody>
      </p:sp>
      <p:graphicFrame>
        <p:nvGraphicFramePr>
          <p:cNvPr id="5" name="Content Placeholder 4">
            <a:extLst>
              <a:ext uri="{FF2B5EF4-FFF2-40B4-BE49-F238E27FC236}">
                <a16:creationId xmlns:a16="http://schemas.microsoft.com/office/drawing/2014/main" id="{DDD9D0A1-E95C-2DAE-8308-A81A13DFADE4}"/>
              </a:ext>
            </a:extLst>
          </p:cNvPr>
          <p:cNvGraphicFramePr>
            <a:graphicFrameLocks noGrp="1"/>
          </p:cNvGraphicFramePr>
          <p:nvPr>
            <p:ph idx="1"/>
            <p:extLst>
              <p:ext uri="{D42A27DB-BD31-4B8C-83A1-F6EECF244321}">
                <p14:modId xmlns:p14="http://schemas.microsoft.com/office/powerpoint/2010/main" val="653669496"/>
              </p:ext>
            </p:extLst>
          </p:nvPr>
        </p:nvGraphicFramePr>
        <p:xfrm>
          <a:off x="-182880" y="1792936"/>
          <a:ext cx="12374879" cy="5065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1346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73EE-385D-FC01-3E6A-B2BD605A97E5}"/>
              </a:ext>
            </a:extLst>
          </p:cNvPr>
          <p:cNvSpPr>
            <a:spLocks noGrp="1"/>
          </p:cNvSpPr>
          <p:nvPr>
            <p:ph type="title"/>
          </p:nvPr>
        </p:nvSpPr>
        <p:spPr/>
        <p:txBody>
          <a:bodyPr>
            <a:normAutofit/>
          </a:bodyPr>
          <a:lstStyle/>
          <a:p>
            <a:pPr algn="ctr"/>
            <a:r>
              <a:rPr lang="en-US" sz="5400" b="1" dirty="0">
                <a:solidFill>
                  <a:schemeClr val="bg1"/>
                </a:solidFill>
              </a:rPr>
              <a:t>evaluation</a:t>
            </a:r>
            <a:endParaRPr lang="en-IN" sz="5400" dirty="0"/>
          </a:p>
        </p:txBody>
      </p:sp>
      <p:sp>
        <p:nvSpPr>
          <p:cNvPr id="3" name="Content Placeholder 2">
            <a:extLst>
              <a:ext uri="{FF2B5EF4-FFF2-40B4-BE49-F238E27FC236}">
                <a16:creationId xmlns:a16="http://schemas.microsoft.com/office/drawing/2014/main" id="{24A6DA6B-A607-B567-194C-146FE9A19841}"/>
              </a:ext>
            </a:extLst>
          </p:cNvPr>
          <p:cNvSpPr>
            <a:spLocks noGrp="1"/>
          </p:cNvSpPr>
          <p:nvPr>
            <p:ph idx="1"/>
          </p:nvPr>
        </p:nvSpPr>
        <p:spPr/>
        <p:txBody>
          <a:bodyPr/>
          <a:lstStyle/>
          <a:p>
            <a:pPr algn="l"/>
            <a:r>
              <a:rPr lang="en-US" b="0" i="0" dirty="0">
                <a:solidFill>
                  <a:schemeClr val="bg1"/>
                </a:solidFill>
                <a:effectLst/>
                <a:latin typeface="Söhne"/>
              </a:rPr>
              <a:t>Effectiveness: </a:t>
            </a:r>
            <a:r>
              <a:rPr lang="en-US" dirty="0">
                <a:solidFill>
                  <a:srgbClr val="D1D5DB"/>
                </a:solidFill>
                <a:latin typeface="Söhne"/>
              </a:rPr>
              <a:t> the </a:t>
            </a:r>
            <a:r>
              <a:rPr lang="en-US" b="0" i="0" dirty="0">
                <a:solidFill>
                  <a:srgbClr val="D1D5DB"/>
                </a:solidFill>
                <a:effectLst/>
                <a:latin typeface="Söhne"/>
              </a:rPr>
              <a:t>tool's ability to translate speech in real-time and recognize multiple languages. </a:t>
            </a:r>
          </a:p>
          <a:p>
            <a:pPr algn="l"/>
            <a:r>
              <a:rPr lang="en-US" b="0" i="0" dirty="0">
                <a:solidFill>
                  <a:schemeClr val="bg1"/>
                </a:solidFill>
                <a:effectLst/>
                <a:latin typeface="Söhne"/>
              </a:rPr>
              <a:t>Accuracy: </a:t>
            </a:r>
            <a:r>
              <a:rPr lang="en-US" b="0" i="0" dirty="0">
                <a:solidFill>
                  <a:srgbClr val="D1D5DB"/>
                </a:solidFill>
                <a:effectLst/>
                <a:latin typeface="Söhne"/>
              </a:rPr>
              <a:t> the accuracy of the translations generated by the tool. Compare the quality of translations generated by the tool with translations generated by human translators. </a:t>
            </a:r>
          </a:p>
          <a:p>
            <a:pPr algn="l"/>
            <a:r>
              <a:rPr lang="en-US" b="0" i="0" dirty="0">
                <a:solidFill>
                  <a:schemeClr val="bg1"/>
                </a:solidFill>
                <a:effectLst/>
                <a:latin typeface="Söhne"/>
              </a:rPr>
              <a:t>Usability: </a:t>
            </a:r>
            <a:r>
              <a:rPr lang="en-US" b="0" i="0" dirty="0">
                <a:solidFill>
                  <a:srgbClr val="D1D5DB"/>
                </a:solidFill>
                <a:effectLst/>
                <a:latin typeface="Söhne"/>
              </a:rPr>
              <a:t> how user-friendly the tool is, considering factors such as the tool's interface design, ease of use, and accessibility. You may also want to gather feedback from users to determine their level of satisfaction with the tool.</a:t>
            </a:r>
          </a:p>
          <a:p>
            <a:endParaRPr lang="en-IN" dirty="0"/>
          </a:p>
        </p:txBody>
      </p:sp>
    </p:spTree>
    <p:extLst>
      <p:ext uri="{BB962C8B-B14F-4D97-AF65-F5344CB8AC3E}">
        <p14:creationId xmlns:p14="http://schemas.microsoft.com/office/powerpoint/2010/main" val="23297540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Banded</Template>
  <TotalTime>329</TotalTime>
  <Words>489</Words>
  <Application>Microsoft Office PowerPoint</Application>
  <PresentationFormat>Widescreen</PresentationFormat>
  <Paragraphs>56</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Corbel</vt:lpstr>
      <vt:lpstr>Segoe UI</vt:lpstr>
      <vt:lpstr>Söhne</vt:lpstr>
      <vt:lpstr>Wingdings</vt:lpstr>
      <vt:lpstr>Banded</vt:lpstr>
      <vt:lpstr>A PRESENTATION  ON design and implementation of a use of natural language processing to develop a system for automatically translating languages</vt:lpstr>
      <vt:lpstr>layout</vt:lpstr>
      <vt:lpstr>INTRODUCTION</vt:lpstr>
      <vt:lpstr>BACKGROUND</vt:lpstr>
      <vt:lpstr>METHODOLOGY</vt:lpstr>
      <vt:lpstr>purposed modification</vt:lpstr>
      <vt:lpstr>resources</vt:lpstr>
      <vt:lpstr>timeline</vt:lpstr>
      <vt:lpstr>evaluation</vt:lpstr>
      <vt:lpstr>Conclusion </vt:lpstr>
      <vt:lpstr> thank you any queries?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PRESENTATION  ON AUTOMATED LANGUAGE TRANSLATOR </dc:title>
  <dc:creator>Deepak Chaudhary</dc:creator>
  <cp:lastModifiedBy>Deepak Chaudhary</cp:lastModifiedBy>
  <cp:revision>5</cp:revision>
  <dcterms:created xsi:type="dcterms:W3CDTF">2023-04-18T00:40:01Z</dcterms:created>
  <dcterms:modified xsi:type="dcterms:W3CDTF">2023-04-19T00:12:18Z</dcterms:modified>
</cp:coreProperties>
</file>